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35"/>
  </p:notesMasterIdLst>
  <p:sldIdLst>
    <p:sldId id="266" r:id="rId5"/>
    <p:sldId id="267" r:id="rId6"/>
    <p:sldId id="257" r:id="rId7"/>
    <p:sldId id="293" r:id="rId8"/>
    <p:sldId id="268" r:id="rId9"/>
    <p:sldId id="269" r:id="rId10"/>
    <p:sldId id="270" r:id="rId11"/>
    <p:sldId id="271" r:id="rId12"/>
    <p:sldId id="272" r:id="rId13"/>
    <p:sldId id="273" r:id="rId14"/>
    <p:sldId id="278" r:id="rId15"/>
    <p:sldId id="276" r:id="rId16"/>
    <p:sldId id="277" r:id="rId17"/>
    <p:sldId id="279" r:id="rId18"/>
    <p:sldId id="280" r:id="rId19"/>
    <p:sldId id="281" r:id="rId20"/>
    <p:sldId id="282" r:id="rId21"/>
    <p:sldId id="283" r:id="rId22"/>
    <p:sldId id="284" r:id="rId23"/>
    <p:sldId id="292" r:id="rId24"/>
    <p:sldId id="285" r:id="rId25"/>
    <p:sldId id="286" r:id="rId26"/>
    <p:sldId id="294" r:id="rId27"/>
    <p:sldId id="295" r:id="rId28"/>
    <p:sldId id="296" r:id="rId29"/>
    <p:sldId id="288" r:id="rId30"/>
    <p:sldId id="287" r:id="rId31"/>
    <p:sldId id="289" r:id="rId32"/>
    <p:sldId id="290" r:id="rId33"/>
    <p:sldId id="291"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60"/>
  </p:normalViewPr>
  <p:slideViewPr>
    <p:cSldViewPr snapToGrid="0">
      <p:cViewPr varScale="1">
        <p:scale>
          <a:sx n="62" d="100"/>
          <a:sy n="62" d="100"/>
        </p:scale>
        <p:origin x="48" y="43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svg"/><Relationship Id="rId1" Type="http://schemas.openxmlformats.org/officeDocument/2006/relationships/image" Target="../media/image14.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svg"/><Relationship Id="rId1" Type="http://schemas.openxmlformats.org/officeDocument/2006/relationships/image" Target="../media/image23.png"/><Relationship Id="rId6" Type="http://schemas.openxmlformats.org/officeDocument/2006/relationships/image" Target="../media/image22.svg"/><Relationship Id="rId5" Type="http://schemas.openxmlformats.org/officeDocument/2006/relationships/image" Target="../media/image25.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43.png"/><Relationship Id="rId3" Type="http://schemas.openxmlformats.org/officeDocument/2006/relationships/image" Target="../media/image41.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40.png"/><Relationship Id="rId6" Type="http://schemas.openxmlformats.org/officeDocument/2006/relationships/image" Target="../media/image31.svg"/><Relationship Id="rId11" Type="http://schemas.openxmlformats.org/officeDocument/2006/relationships/image" Target="../media/image42.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3252BB-1661-4EF1-B4B4-B609E884D6B5}">
      <dgm:prSet/>
      <dgm:spPr/>
      <dgm:t>
        <a:bodyPr/>
        <a:lstStyle/>
        <a:p>
          <a:pPr>
            <a:lnSpc>
              <a:spcPct val="100000"/>
            </a:lnSpc>
            <a:defRPr cap="all"/>
          </a:pPr>
          <a:r>
            <a:rPr lang="en-US" dirty="0"/>
            <a:t>Collection Period</a:t>
          </a:r>
        </a:p>
      </dgm:t>
    </dgm:pt>
    <dgm:pt modelId="{5A04EF90-0F09-4424-BA8F-063E80337D8E}" type="parTrans" cxnId="{095425F3-197C-4E69-84D5-0C51196EF1C6}">
      <dgm:prSet/>
      <dgm:spPr/>
      <dgm:t>
        <a:bodyPr/>
        <a:lstStyle/>
        <a:p>
          <a:endParaRPr lang="en-US"/>
        </a:p>
      </dgm:t>
    </dgm:pt>
    <dgm:pt modelId="{54292CB0-011E-4706-9294-372AD5816BB9}" type="sibTrans" cxnId="{095425F3-197C-4E69-84D5-0C51196EF1C6}">
      <dgm:prSet/>
      <dgm:spPr/>
      <dgm:t>
        <a:bodyPr/>
        <a:lstStyle/>
        <a:p>
          <a:endParaRPr lang="en-US"/>
        </a:p>
      </dgm:t>
    </dgm:pt>
    <dgm:pt modelId="{1777E161-D0DE-4D31-91FE-E2AD8AAC6AAC}">
      <dgm:prSet/>
      <dgm:spPr/>
      <dgm:t>
        <a:bodyPr/>
        <a:lstStyle/>
        <a:p>
          <a:pPr>
            <a:lnSpc>
              <a:spcPct val="100000"/>
            </a:lnSpc>
            <a:defRPr cap="all"/>
          </a:pPr>
          <a:r>
            <a:rPr lang="en-US" dirty="0"/>
            <a:t>Number of tweets collected</a:t>
          </a:r>
        </a:p>
      </dgm:t>
    </dgm:pt>
    <dgm:pt modelId="{50E45982-4B36-4BD3-ABAD-204FBA61FF0E}" type="parTrans" cxnId="{A341BC0D-6DD3-4979-9832-08DC41068DC6}">
      <dgm:prSet/>
      <dgm:spPr/>
      <dgm:t>
        <a:bodyPr/>
        <a:lstStyle/>
        <a:p>
          <a:endParaRPr lang="en-US"/>
        </a:p>
      </dgm:t>
    </dgm:pt>
    <dgm:pt modelId="{FB489039-8D8A-4FC2-9B37-994383FDE902}" type="sibTrans" cxnId="{A341BC0D-6DD3-4979-9832-08DC41068DC6}">
      <dgm:prSet/>
      <dgm:spPr/>
      <dgm:t>
        <a:bodyPr/>
        <a:lstStyle/>
        <a:p>
          <a:endParaRPr lang="en-US"/>
        </a:p>
      </dgm:t>
    </dgm:pt>
    <dgm:pt modelId="{A0E3938A-38FD-4C6B-BC76-DCF294EE93DC}">
      <dgm:prSet/>
      <dgm:spPr/>
      <dgm:t>
        <a:bodyPr/>
        <a:lstStyle/>
        <a:p>
          <a:pPr>
            <a:lnSpc>
              <a:spcPct val="100000"/>
            </a:lnSpc>
            <a:defRPr cap="all"/>
          </a:pPr>
          <a:r>
            <a:rPr lang="en-US" dirty="0"/>
            <a:t>Number of Users sampled</a:t>
          </a:r>
        </a:p>
      </dgm:t>
    </dgm:pt>
    <dgm:pt modelId="{8655D1BC-F152-4DA3-90FE-11A6554E87C9}" type="parTrans" cxnId="{F1960191-6C4D-45E6-A70C-022CDEE00113}">
      <dgm:prSet/>
      <dgm:spPr/>
      <dgm:t>
        <a:bodyPr/>
        <a:lstStyle/>
        <a:p>
          <a:endParaRPr lang="en-US"/>
        </a:p>
      </dgm:t>
    </dgm:pt>
    <dgm:pt modelId="{7DE219E0-15AA-4B4B-9BED-F21993E27992}" type="sibTrans" cxnId="{F1960191-6C4D-45E6-A70C-022CDEE00113}">
      <dgm:prSet/>
      <dgm:spPr/>
      <dgm:t>
        <a:bodyPr/>
        <a:lstStyle/>
        <a:p>
          <a:endParaRPr lang="en-US"/>
        </a:p>
      </dgm:t>
    </dgm:pt>
    <dgm:pt modelId="{D2FA40C6-C0ED-46A3-92CE-B081053B2BA8}" type="pres">
      <dgm:prSet presAssocID="{34FF870C-5D9B-4878-9827-A3D8F8D3B4C3}" presName="root" presStyleCnt="0">
        <dgm:presLayoutVars>
          <dgm:dir/>
          <dgm:resizeHandles val="exact"/>
        </dgm:presLayoutVars>
      </dgm:prSet>
      <dgm:spPr/>
    </dgm:pt>
    <dgm:pt modelId="{4F71816B-273C-49A1-A458-BCE14C9FAD7C}" type="pres">
      <dgm:prSet presAssocID="{193252BB-1661-4EF1-B4B4-B609E884D6B5}" presName="compNode" presStyleCnt="0"/>
      <dgm:spPr/>
    </dgm:pt>
    <dgm:pt modelId="{23A2EDD9-C89F-49C9-AE4A-D6196B4CA219}" type="pres">
      <dgm:prSet presAssocID="{193252BB-1661-4EF1-B4B4-B609E884D6B5}" presName="iconBgRect" presStyleLbl="bgShp" presStyleIdx="0" presStyleCnt="3" custLinFactNeighborX="-494" custLinFactNeighborY="22090"/>
      <dgm:spPr>
        <a:prstGeom prst="round2DiagRect">
          <a:avLst>
            <a:gd name="adj1" fmla="val 29727"/>
            <a:gd name="adj2" fmla="val 0"/>
          </a:avLst>
        </a:prstGeom>
        <a:solidFill>
          <a:schemeClr val="accent5"/>
        </a:solidFill>
      </dgm:spPr>
    </dgm:pt>
    <dgm:pt modelId="{AFF6CE53-2172-43E4-BC33-3C48272DDCF0}" type="pres">
      <dgm:prSet presAssocID="{193252BB-1661-4EF1-B4B4-B609E884D6B5}" presName="iconRect" presStyleLbl="node1" presStyleIdx="0" presStyleCnt="3" custLinFactNeighborX="-860" custLinFactNeighborY="3849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lip calendar"/>
        </a:ext>
      </dgm:extLst>
    </dgm:pt>
    <dgm:pt modelId="{8CFED58E-CED6-48CB-AD6E-8A220711C954}" type="pres">
      <dgm:prSet presAssocID="{193252BB-1661-4EF1-B4B4-B609E884D6B5}" presName="spaceRect" presStyleCnt="0"/>
      <dgm:spPr/>
    </dgm:pt>
    <dgm:pt modelId="{B2757675-DFB6-4B33-9701-161572571D2B}" type="pres">
      <dgm:prSet presAssocID="{193252BB-1661-4EF1-B4B4-B609E884D6B5}" presName="textRect" presStyleLbl="revTx" presStyleIdx="0" presStyleCnt="3" custScaleX="81471" custLinFactNeighborX="8129">
        <dgm:presLayoutVars>
          <dgm:chMax val="1"/>
          <dgm:chPref val="1"/>
        </dgm:presLayoutVars>
      </dgm:prSet>
      <dgm:spPr/>
    </dgm:pt>
    <dgm:pt modelId="{FF5FC25A-8895-4059-A7CB-AC8E769B2E4B}" type="pres">
      <dgm:prSet presAssocID="{54292CB0-011E-4706-9294-372AD5816BB9}" presName="sibTrans" presStyleCnt="0"/>
      <dgm:spPr/>
    </dgm:pt>
    <dgm:pt modelId="{F181BEB4-66E0-4B62-8712-BD0A64659834}" type="pres">
      <dgm:prSet presAssocID="{1777E161-D0DE-4D31-91FE-E2AD8AAC6AAC}" presName="compNode" presStyleCnt="0"/>
      <dgm:spPr/>
    </dgm:pt>
    <dgm:pt modelId="{0E81F59E-BE24-4A43-8B4D-78AE486DB35A}" type="pres">
      <dgm:prSet presAssocID="{1777E161-D0DE-4D31-91FE-E2AD8AAC6AAC}" presName="iconBgRect" presStyleLbl="bgShp" presStyleIdx="1" presStyleCnt="3" custLinFactNeighborY="22090"/>
      <dgm:spPr>
        <a:prstGeom prst="round2DiagRect">
          <a:avLst>
            <a:gd name="adj1" fmla="val 29727"/>
            <a:gd name="adj2" fmla="val 0"/>
          </a:avLst>
        </a:prstGeom>
        <a:solidFill>
          <a:schemeClr val="accent5"/>
        </a:solidFill>
      </dgm:spPr>
    </dgm:pt>
    <dgm:pt modelId="{C6C18185-40AF-48A2-8685-C39F432C8E80}" type="pres">
      <dgm:prSet presAssocID="{1777E161-D0DE-4D31-91FE-E2AD8AAC6AAC}" presName="iconRect" presStyleLbl="node1" presStyleIdx="1" presStyleCnt="3" custLinFactNeighborY="3849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bar chart"/>
        </a:ext>
      </dgm:extLst>
    </dgm:pt>
    <dgm:pt modelId="{676699DF-00CC-4F16-B4E6-75EFFED81874}" type="pres">
      <dgm:prSet presAssocID="{1777E161-D0DE-4D31-91FE-E2AD8AAC6AAC}" presName="spaceRect" presStyleCnt="0"/>
      <dgm:spPr/>
    </dgm:pt>
    <dgm:pt modelId="{1CD40C66-A0B4-4978-9941-A79D4CBD111B}" type="pres">
      <dgm:prSet presAssocID="{1777E161-D0DE-4D31-91FE-E2AD8AAC6AAC}" presName="textRect" presStyleLbl="revTx" presStyleIdx="1" presStyleCnt="3">
        <dgm:presLayoutVars>
          <dgm:chMax val="1"/>
          <dgm:chPref val="1"/>
        </dgm:presLayoutVars>
      </dgm:prSet>
      <dgm:spPr/>
    </dgm:pt>
    <dgm:pt modelId="{F18A00AD-35D1-4313-87F2-111D7B13ECED}" type="pres">
      <dgm:prSet presAssocID="{FB489039-8D8A-4FC2-9B37-994383FDE902}" presName="sibTrans" presStyleCnt="0"/>
      <dgm:spPr/>
    </dgm:pt>
    <dgm:pt modelId="{59EC7549-F063-437F-8388-459A5C769816}" type="pres">
      <dgm:prSet presAssocID="{A0E3938A-38FD-4C6B-BC76-DCF294EE93DC}" presName="compNode" presStyleCnt="0"/>
      <dgm:spPr/>
    </dgm:pt>
    <dgm:pt modelId="{81253FDF-02A1-40D1-89CA-3EA7AF168FD7}" type="pres">
      <dgm:prSet presAssocID="{A0E3938A-38FD-4C6B-BC76-DCF294EE93DC}" presName="iconBgRect" presStyleLbl="bgShp" presStyleIdx="2" presStyleCnt="3" custLinFactNeighborX="-494" custLinFactNeighborY="22090"/>
      <dgm:spPr>
        <a:prstGeom prst="round2DiagRect">
          <a:avLst>
            <a:gd name="adj1" fmla="val 29727"/>
            <a:gd name="adj2" fmla="val 0"/>
          </a:avLst>
        </a:prstGeom>
        <a:solidFill>
          <a:schemeClr val="accent5"/>
        </a:solidFill>
      </dgm:spPr>
    </dgm:pt>
    <dgm:pt modelId="{8156E8E0-9CDC-4EAB-A61D-AF474D6D9368}" type="pres">
      <dgm:prSet presAssocID="{A0E3938A-38FD-4C6B-BC76-DCF294EE93DC}" presName="iconRect" presStyleLbl="node1" presStyleIdx="2" presStyleCnt="3" custLinFactNeighborX="-860" custLinFactNeighborY="38499"/>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roup of men"/>
        </a:ext>
      </dgm:extLst>
    </dgm:pt>
    <dgm:pt modelId="{CF8829A0-3E8F-471E-B721-0E359AF6C976}" type="pres">
      <dgm:prSet presAssocID="{A0E3938A-38FD-4C6B-BC76-DCF294EE93DC}" presName="spaceRect" presStyleCnt="0"/>
      <dgm:spPr/>
    </dgm:pt>
    <dgm:pt modelId="{2DEB68D9-2D2A-405A-A95A-F123B81445D3}" type="pres">
      <dgm:prSet presAssocID="{A0E3938A-38FD-4C6B-BC76-DCF294EE93DC}" presName="textRect" presStyleLbl="revTx" presStyleIdx="2" presStyleCnt="3">
        <dgm:presLayoutVars>
          <dgm:chMax val="1"/>
          <dgm:chPref val="1"/>
        </dgm:presLayoutVars>
      </dgm:prSet>
      <dgm:spPr/>
    </dgm:pt>
  </dgm:ptLst>
  <dgm:cxnLst>
    <dgm:cxn modelId="{A341BC0D-6DD3-4979-9832-08DC41068DC6}" srcId="{34FF870C-5D9B-4878-9827-A3D8F8D3B4C3}" destId="{1777E161-D0DE-4D31-91FE-E2AD8AAC6AAC}" srcOrd="1" destOrd="0" parTransId="{50E45982-4B36-4BD3-ABAD-204FBA61FF0E}" sibTransId="{FB489039-8D8A-4FC2-9B37-994383FDE902}"/>
    <dgm:cxn modelId="{472D2D17-E245-46DF-98A5-C38415CADC1E}" type="presOf" srcId="{A0E3938A-38FD-4C6B-BC76-DCF294EE93DC}" destId="{2DEB68D9-2D2A-405A-A95A-F123B81445D3}" srcOrd="0" destOrd="0" presId="urn:microsoft.com/office/officeart/2018/5/layout/IconLeafLabelList"/>
    <dgm:cxn modelId="{B126511F-11FF-4EDD-85D7-D89737033340}" type="presOf" srcId="{34FF870C-5D9B-4878-9827-A3D8F8D3B4C3}" destId="{D2FA40C6-C0ED-46A3-92CE-B081053B2BA8}" srcOrd="0" destOrd="0" presId="urn:microsoft.com/office/officeart/2018/5/layout/IconLeafLabelList"/>
    <dgm:cxn modelId="{FA3ECF3F-F2D7-4808-8F32-35657BC1DF89}" type="presOf" srcId="{193252BB-1661-4EF1-B4B4-B609E884D6B5}" destId="{B2757675-DFB6-4B33-9701-161572571D2B}" srcOrd="0" destOrd="0" presId="urn:microsoft.com/office/officeart/2018/5/layout/IconLeafLabelList"/>
    <dgm:cxn modelId="{F1960191-6C4D-45E6-A70C-022CDEE00113}" srcId="{34FF870C-5D9B-4878-9827-A3D8F8D3B4C3}" destId="{A0E3938A-38FD-4C6B-BC76-DCF294EE93DC}" srcOrd="2" destOrd="0" parTransId="{8655D1BC-F152-4DA3-90FE-11A6554E87C9}" sibTransId="{7DE219E0-15AA-4B4B-9BED-F21993E27992}"/>
    <dgm:cxn modelId="{C3093AB7-9BBB-4595-A705-841ABB75BC49}" type="presOf" srcId="{1777E161-D0DE-4D31-91FE-E2AD8AAC6AAC}" destId="{1CD40C66-A0B4-4978-9941-A79D4CBD111B}" srcOrd="0" destOrd="0" presId="urn:microsoft.com/office/officeart/2018/5/layout/IconLeafLabelList"/>
    <dgm:cxn modelId="{095425F3-197C-4E69-84D5-0C51196EF1C6}" srcId="{34FF870C-5D9B-4878-9827-A3D8F8D3B4C3}" destId="{193252BB-1661-4EF1-B4B4-B609E884D6B5}" srcOrd="0" destOrd="0" parTransId="{5A04EF90-0F09-4424-BA8F-063E80337D8E}" sibTransId="{54292CB0-011E-4706-9294-372AD5816BB9}"/>
    <dgm:cxn modelId="{CFFB4A70-BD6C-4082-9DB4-48041D051C82}" type="presParOf" srcId="{D2FA40C6-C0ED-46A3-92CE-B081053B2BA8}" destId="{4F71816B-273C-49A1-A458-BCE14C9FAD7C}" srcOrd="0" destOrd="0" presId="urn:microsoft.com/office/officeart/2018/5/layout/IconLeafLabelList"/>
    <dgm:cxn modelId="{697C797D-B0A3-487C-82FB-C6242AC02007}" type="presParOf" srcId="{4F71816B-273C-49A1-A458-BCE14C9FAD7C}" destId="{23A2EDD9-C89F-49C9-AE4A-D6196B4CA219}" srcOrd="0" destOrd="0" presId="urn:microsoft.com/office/officeart/2018/5/layout/IconLeafLabelList"/>
    <dgm:cxn modelId="{DF512F07-EEDC-4E6F-8099-188C14ECF869}" type="presParOf" srcId="{4F71816B-273C-49A1-A458-BCE14C9FAD7C}" destId="{AFF6CE53-2172-43E4-BC33-3C48272DDCF0}" srcOrd="1" destOrd="0" presId="urn:microsoft.com/office/officeart/2018/5/layout/IconLeafLabelList"/>
    <dgm:cxn modelId="{9D5B3B65-8825-47E0-95F3-9A1D2B1E6DD6}" type="presParOf" srcId="{4F71816B-273C-49A1-A458-BCE14C9FAD7C}" destId="{8CFED58E-CED6-48CB-AD6E-8A220711C954}" srcOrd="2" destOrd="0" presId="urn:microsoft.com/office/officeart/2018/5/layout/IconLeafLabelList"/>
    <dgm:cxn modelId="{1E9B72B2-2AB0-418C-94B5-6567B0CCC879}" type="presParOf" srcId="{4F71816B-273C-49A1-A458-BCE14C9FAD7C}" destId="{B2757675-DFB6-4B33-9701-161572571D2B}" srcOrd="3" destOrd="0" presId="urn:microsoft.com/office/officeart/2018/5/layout/IconLeafLabelList"/>
    <dgm:cxn modelId="{127552B3-8890-4CBD-B12B-9C8A4BCA5A9E}" type="presParOf" srcId="{D2FA40C6-C0ED-46A3-92CE-B081053B2BA8}" destId="{FF5FC25A-8895-4059-A7CB-AC8E769B2E4B}" srcOrd="1" destOrd="0" presId="urn:microsoft.com/office/officeart/2018/5/layout/IconLeafLabelList"/>
    <dgm:cxn modelId="{1C669417-79B7-433E-A975-738A07EE9783}" type="presParOf" srcId="{D2FA40C6-C0ED-46A3-92CE-B081053B2BA8}" destId="{F181BEB4-66E0-4B62-8712-BD0A64659834}" srcOrd="2" destOrd="0" presId="urn:microsoft.com/office/officeart/2018/5/layout/IconLeafLabelList"/>
    <dgm:cxn modelId="{9C7F80FB-C680-4E35-AD11-9BE4BD6556F1}" type="presParOf" srcId="{F181BEB4-66E0-4B62-8712-BD0A64659834}" destId="{0E81F59E-BE24-4A43-8B4D-78AE486DB35A}" srcOrd="0" destOrd="0" presId="urn:microsoft.com/office/officeart/2018/5/layout/IconLeafLabelList"/>
    <dgm:cxn modelId="{998459A1-F347-48D8-BB50-EB12075F5FDA}" type="presParOf" srcId="{F181BEB4-66E0-4B62-8712-BD0A64659834}" destId="{C6C18185-40AF-48A2-8685-C39F432C8E80}" srcOrd="1" destOrd="0" presId="urn:microsoft.com/office/officeart/2018/5/layout/IconLeafLabelList"/>
    <dgm:cxn modelId="{EC8BA919-8D94-4FB4-BC09-6604E9B16BBF}" type="presParOf" srcId="{F181BEB4-66E0-4B62-8712-BD0A64659834}" destId="{676699DF-00CC-4F16-B4E6-75EFFED81874}" srcOrd="2" destOrd="0" presId="urn:microsoft.com/office/officeart/2018/5/layout/IconLeafLabelList"/>
    <dgm:cxn modelId="{99E65743-4445-4C74-BBE7-040C68F4FF62}" type="presParOf" srcId="{F181BEB4-66E0-4B62-8712-BD0A64659834}" destId="{1CD40C66-A0B4-4978-9941-A79D4CBD111B}" srcOrd="3" destOrd="0" presId="urn:microsoft.com/office/officeart/2018/5/layout/IconLeafLabelList"/>
    <dgm:cxn modelId="{044D2D07-87CA-47BD-BFAF-AD1C67AA89AA}" type="presParOf" srcId="{D2FA40C6-C0ED-46A3-92CE-B081053B2BA8}" destId="{F18A00AD-35D1-4313-87F2-111D7B13ECED}" srcOrd="3" destOrd="0" presId="urn:microsoft.com/office/officeart/2018/5/layout/IconLeafLabelList"/>
    <dgm:cxn modelId="{8A2DCF1E-4E06-4424-AA2E-B74ACB475E11}" type="presParOf" srcId="{D2FA40C6-C0ED-46A3-92CE-B081053B2BA8}" destId="{59EC7549-F063-437F-8388-459A5C769816}" srcOrd="4" destOrd="0" presId="urn:microsoft.com/office/officeart/2018/5/layout/IconLeafLabelList"/>
    <dgm:cxn modelId="{9F0E93DA-CF03-4DEE-B53D-F38603507FC7}" type="presParOf" srcId="{59EC7549-F063-437F-8388-459A5C769816}" destId="{81253FDF-02A1-40D1-89CA-3EA7AF168FD7}" srcOrd="0" destOrd="0" presId="urn:microsoft.com/office/officeart/2018/5/layout/IconLeafLabelList"/>
    <dgm:cxn modelId="{4D35F28B-EF19-4A81-863F-ABB1FD8C2333}" type="presParOf" srcId="{59EC7549-F063-437F-8388-459A5C769816}" destId="{8156E8E0-9CDC-4EAB-A61D-AF474D6D9368}" srcOrd="1" destOrd="0" presId="urn:microsoft.com/office/officeart/2018/5/layout/IconLeafLabelList"/>
    <dgm:cxn modelId="{6D4CD298-2BC6-42A7-91B3-33BBA4EB1AE7}" type="presParOf" srcId="{59EC7549-F063-437F-8388-459A5C769816}" destId="{CF8829A0-3E8F-471E-B721-0E359AF6C976}" srcOrd="2" destOrd="0" presId="urn:microsoft.com/office/officeart/2018/5/layout/IconLeafLabelList"/>
    <dgm:cxn modelId="{F6EAE01F-088E-445D-B1CC-B67F9FD8C8D6}" type="presParOf" srcId="{59EC7549-F063-437F-8388-459A5C769816}" destId="{2DEB68D9-2D2A-405A-A95A-F123B81445D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886D48-C1FF-45E2-A17E-7E89DD1BD308}"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AEA7BADB-BBB9-43A3-B8A2-C2FEBA436867}">
      <dgm:prSet/>
      <dgm:spPr/>
      <dgm:t>
        <a:bodyPr/>
        <a:lstStyle/>
        <a:p>
          <a:r>
            <a:rPr lang="en-US" baseline="0" dirty="0"/>
            <a:t>Cloudera and Hadoop </a:t>
          </a:r>
          <a:r>
            <a:rPr lang="en-US" baseline="0" dirty="0" err="1"/>
            <a:t>HiveSQL</a:t>
          </a:r>
          <a:r>
            <a:rPr lang="en-US" baseline="0" dirty="0"/>
            <a:t> were used to analyze tweets for this project</a:t>
          </a:r>
          <a:endParaRPr lang="en-US" dirty="0"/>
        </a:p>
      </dgm:t>
    </dgm:pt>
    <dgm:pt modelId="{797ADEA9-5C02-4FDC-A7CB-5556AB6CCA33}" type="parTrans" cxnId="{16F53059-A163-4818-8BE6-1DE9CFAE00C1}">
      <dgm:prSet/>
      <dgm:spPr/>
      <dgm:t>
        <a:bodyPr/>
        <a:lstStyle/>
        <a:p>
          <a:endParaRPr lang="en-US"/>
        </a:p>
      </dgm:t>
    </dgm:pt>
    <dgm:pt modelId="{A0F3CFA7-D58E-4483-B2A7-AC4A0EF6F52E}" type="sibTrans" cxnId="{16F53059-A163-4818-8BE6-1DE9CFAE00C1}">
      <dgm:prSet/>
      <dgm:spPr/>
      <dgm:t>
        <a:bodyPr/>
        <a:lstStyle/>
        <a:p>
          <a:endParaRPr lang="en-US"/>
        </a:p>
      </dgm:t>
    </dgm:pt>
    <dgm:pt modelId="{489279EE-27B3-4A69-813C-D2908F18CADF}">
      <dgm:prSet/>
      <dgm:spPr/>
      <dgm:t>
        <a:bodyPr/>
        <a:lstStyle/>
        <a:p>
          <a:r>
            <a:rPr lang="en-US" baseline="0"/>
            <a:t>A smaller subset of data was analyzed using AWS to compare the two services</a:t>
          </a:r>
          <a:endParaRPr lang="en-US"/>
        </a:p>
      </dgm:t>
    </dgm:pt>
    <dgm:pt modelId="{A6C13679-5EA9-45D1-838D-5D435E04F321}" type="parTrans" cxnId="{730F2532-D0F5-47BC-BD1F-636266F960E7}">
      <dgm:prSet/>
      <dgm:spPr/>
      <dgm:t>
        <a:bodyPr/>
        <a:lstStyle/>
        <a:p>
          <a:endParaRPr lang="en-US"/>
        </a:p>
      </dgm:t>
    </dgm:pt>
    <dgm:pt modelId="{19295D95-E18A-43C3-B69A-5399247F0087}" type="sibTrans" cxnId="{730F2532-D0F5-47BC-BD1F-636266F960E7}">
      <dgm:prSet/>
      <dgm:spPr/>
      <dgm:t>
        <a:bodyPr/>
        <a:lstStyle/>
        <a:p>
          <a:endParaRPr lang="en-US"/>
        </a:p>
      </dgm:t>
    </dgm:pt>
    <dgm:pt modelId="{D7D6306F-77AE-402F-A9FC-34CB13B6ED7D}" type="pres">
      <dgm:prSet presAssocID="{B9886D48-C1FF-45E2-A17E-7E89DD1BD308}" presName="root" presStyleCnt="0">
        <dgm:presLayoutVars>
          <dgm:dir/>
          <dgm:resizeHandles val="exact"/>
        </dgm:presLayoutVars>
      </dgm:prSet>
      <dgm:spPr/>
    </dgm:pt>
    <dgm:pt modelId="{611734F5-ACE4-4291-AB32-062CD4AC36E9}" type="pres">
      <dgm:prSet presAssocID="{AEA7BADB-BBB9-43A3-B8A2-C2FEBA436867}" presName="compNode" presStyleCnt="0"/>
      <dgm:spPr/>
    </dgm:pt>
    <dgm:pt modelId="{9CB9074C-AE59-4149-AE97-2F583E4C300F}" type="pres">
      <dgm:prSet presAssocID="{AEA7BADB-BBB9-43A3-B8A2-C2FEBA43686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8A65D561-ECD8-4D27-9401-E8C681C8376F}" type="pres">
      <dgm:prSet presAssocID="{AEA7BADB-BBB9-43A3-B8A2-C2FEBA436867}" presName="spaceRect" presStyleCnt="0"/>
      <dgm:spPr/>
    </dgm:pt>
    <dgm:pt modelId="{AB4BE35D-3803-4AEC-97A1-84236972F815}" type="pres">
      <dgm:prSet presAssocID="{AEA7BADB-BBB9-43A3-B8A2-C2FEBA436867}" presName="textRect" presStyleLbl="revTx" presStyleIdx="0" presStyleCnt="2">
        <dgm:presLayoutVars>
          <dgm:chMax val="1"/>
          <dgm:chPref val="1"/>
        </dgm:presLayoutVars>
      </dgm:prSet>
      <dgm:spPr/>
    </dgm:pt>
    <dgm:pt modelId="{92410653-424D-4F14-8460-BB485DAECBD6}" type="pres">
      <dgm:prSet presAssocID="{A0F3CFA7-D58E-4483-B2A7-AC4A0EF6F52E}" presName="sibTrans" presStyleCnt="0"/>
      <dgm:spPr/>
    </dgm:pt>
    <dgm:pt modelId="{C880D0DA-460A-4D3A-9D62-613144E7C5FE}" type="pres">
      <dgm:prSet presAssocID="{489279EE-27B3-4A69-813C-D2908F18CADF}" presName="compNode" presStyleCnt="0"/>
      <dgm:spPr/>
    </dgm:pt>
    <dgm:pt modelId="{C40E6909-A67F-4DF7-BC2A-E34DCB4115F1}" type="pres">
      <dgm:prSet presAssocID="{489279EE-27B3-4A69-813C-D2908F18CAD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0177820A-9C64-4E7F-884E-676AB2CE35A8}" type="pres">
      <dgm:prSet presAssocID="{489279EE-27B3-4A69-813C-D2908F18CADF}" presName="spaceRect" presStyleCnt="0"/>
      <dgm:spPr/>
    </dgm:pt>
    <dgm:pt modelId="{D80A462E-E0EA-4917-B65A-E867809927FA}" type="pres">
      <dgm:prSet presAssocID="{489279EE-27B3-4A69-813C-D2908F18CADF}" presName="textRect" presStyleLbl="revTx" presStyleIdx="1" presStyleCnt="2">
        <dgm:presLayoutVars>
          <dgm:chMax val="1"/>
          <dgm:chPref val="1"/>
        </dgm:presLayoutVars>
      </dgm:prSet>
      <dgm:spPr/>
    </dgm:pt>
  </dgm:ptLst>
  <dgm:cxnLst>
    <dgm:cxn modelId="{15A0C301-4A61-4ED9-9E5A-A969840650CC}" type="presOf" srcId="{489279EE-27B3-4A69-813C-D2908F18CADF}" destId="{D80A462E-E0EA-4917-B65A-E867809927FA}" srcOrd="0" destOrd="0" presId="urn:microsoft.com/office/officeart/2018/2/layout/IconLabelList"/>
    <dgm:cxn modelId="{730F2532-D0F5-47BC-BD1F-636266F960E7}" srcId="{B9886D48-C1FF-45E2-A17E-7E89DD1BD308}" destId="{489279EE-27B3-4A69-813C-D2908F18CADF}" srcOrd="1" destOrd="0" parTransId="{A6C13679-5EA9-45D1-838D-5D435E04F321}" sibTransId="{19295D95-E18A-43C3-B69A-5399247F0087}"/>
    <dgm:cxn modelId="{16F53059-A163-4818-8BE6-1DE9CFAE00C1}" srcId="{B9886D48-C1FF-45E2-A17E-7E89DD1BD308}" destId="{AEA7BADB-BBB9-43A3-B8A2-C2FEBA436867}" srcOrd="0" destOrd="0" parTransId="{797ADEA9-5C02-4FDC-A7CB-5556AB6CCA33}" sibTransId="{A0F3CFA7-D58E-4483-B2A7-AC4A0EF6F52E}"/>
    <dgm:cxn modelId="{A982F1EA-A9D2-4764-85AB-573F824CD9D8}" type="presOf" srcId="{B9886D48-C1FF-45E2-A17E-7E89DD1BD308}" destId="{D7D6306F-77AE-402F-A9FC-34CB13B6ED7D}" srcOrd="0" destOrd="0" presId="urn:microsoft.com/office/officeart/2018/2/layout/IconLabelList"/>
    <dgm:cxn modelId="{9DD393F0-0200-45ED-8DBD-09CE5D9DD3EE}" type="presOf" srcId="{AEA7BADB-BBB9-43A3-B8A2-C2FEBA436867}" destId="{AB4BE35D-3803-4AEC-97A1-84236972F815}" srcOrd="0" destOrd="0" presId="urn:microsoft.com/office/officeart/2018/2/layout/IconLabelList"/>
    <dgm:cxn modelId="{18C998A2-C208-473A-9F90-855B1B81FF8D}" type="presParOf" srcId="{D7D6306F-77AE-402F-A9FC-34CB13B6ED7D}" destId="{611734F5-ACE4-4291-AB32-062CD4AC36E9}" srcOrd="0" destOrd="0" presId="urn:microsoft.com/office/officeart/2018/2/layout/IconLabelList"/>
    <dgm:cxn modelId="{FCAE2065-C395-4811-8D40-C5A37898AD04}" type="presParOf" srcId="{611734F5-ACE4-4291-AB32-062CD4AC36E9}" destId="{9CB9074C-AE59-4149-AE97-2F583E4C300F}" srcOrd="0" destOrd="0" presId="urn:microsoft.com/office/officeart/2018/2/layout/IconLabelList"/>
    <dgm:cxn modelId="{AD4B2B77-34B4-48A4-AB4F-AF6E6E58AE60}" type="presParOf" srcId="{611734F5-ACE4-4291-AB32-062CD4AC36E9}" destId="{8A65D561-ECD8-4D27-9401-E8C681C8376F}" srcOrd="1" destOrd="0" presId="urn:microsoft.com/office/officeart/2018/2/layout/IconLabelList"/>
    <dgm:cxn modelId="{783CE5E6-4BB0-4D03-B371-3D1D543E7C17}" type="presParOf" srcId="{611734F5-ACE4-4291-AB32-062CD4AC36E9}" destId="{AB4BE35D-3803-4AEC-97A1-84236972F815}" srcOrd="2" destOrd="0" presId="urn:microsoft.com/office/officeart/2018/2/layout/IconLabelList"/>
    <dgm:cxn modelId="{05D98A55-7FDF-4342-ACED-3B033E914633}" type="presParOf" srcId="{D7D6306F-77AE-402F-A9FC-34CB13B6ED7D}" destId="{92410653-424D-4F14-8460-BB485DAECBD6}" srcOrd="1" destOrd="0" presId="urn:microsoft.com/office/officeart/2018/2/layout/IconLabelList"/>
    <dgm:cxn modelId="{B02748C0-B98A-409F-97A2-43209DCFE85A}" type="presParOf" srcId="{D7D6306F-77AE-402F-A9FC-34CB13B6ED7D}" destId="{C880D0DA-460A-4D3A-9D62-613144E7C5FE}" srcOrd="2" destOrd="0" presId="urn:microsoft.com/office/officeart/2018/2/layout/IconLabelList"/>
    <dgm:cxn modelId="{01D4A693-D73B-42E1-8758-237BD8BD7087}" type="presParOf" srcId="{C880D0DA-460A-4D3A-9D62-613144E7C5FE}" destId="{C40E6909-A67F-4DF7-BC2A-E34DCB4115F1}" srcOrd="0" destOrd="0" presId="urn:microsoft.com/office/officeart/2018/2/layout/IconLabelList"/>
    <dgm:cxn modelId="{5F91E342-ED97-4FFE-B08D-18EDC8015155}" type="presParOf" srcId="{C880D0DA-460A-4D3A-9D62-613144E7C5FE}" destId="{0177820A-9C64-4E7F-884E-676AB2CE35A8}" srcOrd="1" destOrd="0" presId="urn:microsoft.com/office/officeart/2018/2/layout/IconLabelList"/>
    <dgm:cxn modelId="{3133A6F6-9CDC-474E-A64E-5AED8281C140}" type="presParOf" srcId="{C880D0DA-460A-4D3A-9D62-613144E7C5FE}" destId="{D80A462E-E0EA-4917-B65A-E867809927F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19CD3A-0CA3-4353-AD79-1B732C127A29}"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ACC8EA8-DA4F-44AF-8322-2BA3AA843F35}">
      <dgm:prSet custT="1"/>
      <dgm:spPr/>
      <dgm:t>
        <a:bodyPr/>
        <a:lstStyle/>
        <a:p>
          <a:r>
            <a:rPr lang="en-US" sz="1800" baseline="0" dirty="0"/>
            <a:t>Positive overall Sentiment due to die-hard stoolies</a:t>
          </a:r>
          <a:endParaRPr lang="en-US" sz="1800" dirty="0"/>
        </a:p>
      </dgm:t>
    </dgm:pt>
    <dgm:pt modelId="{36B27BA6-1819-44B5-A661-CCD762D8E8C9}" type="parTrans" cxnId="{53AF51DB-6053-48F1-8669-A4D940ADA3F9}">
      <dgm:prSet/>
      <dgm:spPr/>
      <dgm:t>
        <a:bodyPr/>
        <a:lstStyle/>
        <a:p>
          <a:endParaRPr lang="en-US"/>
        </a:p>
      </dgm:t>
    </dgm:pt>
    <dgm:pt modelId="{B24583B5-4604-4989-A75A-B05C82BA03B8}" type="sibTrans" cxnId="{53AF51DB-6053-48F1-8669-A4D940ADA3F9}">
      <dgm:prSet/>
      <dgm:spPr/>
      <dgm:t>
        <a:bodyPr/>
        <a:lstStyle/>
        <a:p>
          <a:endParaRPr lang="en-US"/>
        </a:p>
      </dgm:t>
    </dgm:pt>
    <dgm:pt modelId="{86319046-123C-40AA-BD6E-FE278DD358B3}">
      <dgm:prSet custT="1"/>
      <dgm:spPr/>
      <dgm:t>
        <a:bodyPr/>
        <a:lstStyle/>
        <a:p>
          <a:r>
            <a:rPr lang="en-US" sz="1800" baseline="0" dirty="0"/>
            <a:t>Barstool Pizza Reviews will be negative due to users standing up for their local pizza place</a:t>
          </a:r>
          <a:endParaRPr lang="en-US" sz="1800" dirty="0"/>
        </a:p>
      </dgm:t>
    </dgm:pt>
    <dgm:pt modelId="{2AC02D15-822A-4397-BB85-1B29C5E88CEC}" type="parTrans" cxnId="{F518D03C-41C3-4C32-8D10-FA1783226CF8}">
      <dgm:prSet/>
      <dgm:spPr/>
      <dgm:t>
        <a:bodyPr/>
        <a:lstStyle/>
        <a:p>
          <a:endParaRPr lang="en-US"/>
        </a:p>
      </dgm:t>
    </dgm:pt>
    <dgm:pt modelId="{42AE297C-9E86-4038-BECC-17D48F4E45B3}" type="sibTrans" cxnId="{F518D03C-41C3-4C32-8D10-FA1783226CF8}">
      <dgm:prSet/>
      <dgm:spPr/>
      <dgm:t>
        <a:bodyPr/>
        <a:lstStyle/>
        <a:p>
          <a:endParaRPr lang="en-US"/>
        </a:p>
      </dgm:t>
    </dgm:pt>
    <dgm:pt modelId="{16876CE2-8C16-4B40-A2A7-7D88674D4EA0}">
      <dgm:prSet custT="1"/>
      <dgm:spPr/>
      <dgm:t>
        <a:bodyPr/>
        <a:lstStyle/>
        <a:p>
          <a:r>
            <a:rPr lang="en-US" sz="1800" baseline="0" dirty="0"/>
            <a:t>Negative High Follower sentiment as Barstool attracts negative content from popular figures </a:t>
          </a:r>
          <a:endParaRPr lang="en-US" sz="1800" dirty="0"/>
        </a:p>
      </dgm:t>
    </dgm:pt>
    <dgm:pt modelId="{A02CFA5C-99A4-4BF4-901A-885643D86FF1}" type="parTrans" cxnId="{F73B6B97-4313-4C33-ABA2-EBCEECA79DBF}">
      <dgm:prSet/>
      <dgm:spPr/>
      <dgm:t>
        <a:bodyPr/>
        <a:lstStyle/>
        <a:p>
          <a:endParaRPr lang="en-US"/>
        </a:p>
      </dgm:t>
    </dgm:pt>
    <dgm:pt modelId="{7F15CAE8-A1F9-497D-931A-409162469D0B}" type="sibTrans" cxnId="{F73B6B97-4313-4C33-ABA2-EBCEECA79DBF}">
      <dgm:prSet/>
      <dgm:spPr/>
      <dgm:t>
        <a:bodyPr/>
        <a:lstStyle/>
        <a:p>
          <a:endParaRPr lang="en-US"/>
        </a:p>
      </dgm:t>
    </dgm:pt>
    <dgm:pt modelId="{DB1258D6-A915-47E3-8C70-06E5333BFC34}" type="pres">
      <dgm:prSet presAssocID="{F419CD3A-0CA3-4353-AD79-1B732C127A29}" presName="root" presStyleCnt="0">
        <dgm:presLayoutVars>
          <dgm:dir/>
          <dgm:resizeHandles val="exact"/>
        </dgm:presLayoutVars>
      </dgm:prSet>
      <dgm:spPr/>
    </dgm:pt>
    <dgm:pt modelId="{C2363C2F-D31B-4FA6-B841-AABECED8A4C7}" type="pres">
      <dgm:prSet presAssocID="{AACC8EA8-DA4F-44AF-8322-2BA3AA843F35}" presName="compNode" presStyleCnt="0"/>
      <dgm:spPr/>
    </dgm:pt>
    <dgm:pt modelId="{76B44EBA-57D7-4DB4-A322-595A7E6381B0}" type="pres">
      <dgm:prSet presAssocID="{AACC8EA8-DA4F-44AF-8322-2BA3AA843F35}" presName="iconRect" presStyleLbl="node1" presStyleIdx="0" presStyleCnt="3" custScaleX="225582" custScaleY="16489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ngel Face with Solid Fill"/>
        </a:ext>
      </dgm:extLst>
    </dgm:pt>
    <dgm:pt modelId="{697A7924-1334-4588-9194-5878BC5E9C3E}" type="pres">
      <dgm:prSet presAssocID="{AACC8EA8-DA4F-44AF-8322-2BA3AA843F35}" presName="spaceRect" presStyleCnt="0"/>
      <dgm:spPr/>
    </dgm:pt>
    <dgm:pt modelId="{DC10A164-F382-4069-923D-14EEDC21D7B6}" type="pres">
      <dgm:prSet presAssocID="{AACC8EA8-DA4F-44AF-8322-2BA3AA843F35}" presName="textRect" presStyleLbl="revTx" presStyleIdx="0" presStyleCnt="3" custScaleX="207411">
        <dgm:presLayoutVars>
          <dgm:chMax val="1"/>
          <dgm:chPref val="1"/>
        </dgm:presLayoutVars>
      </dgm:prSet>
      <dgm:spPr/>
    </dgm:pt>
    <dgm:pt modelId="{89C5C41D-A19B-4A02-8338-6EADD857FBA4}" type="pres">
      <dgm:prSet presAssocID="{B24583B5-4604-4989-A75A-B05C82BA03B8}" presName="sibTrans" presStyleCnt="0"/>
      <dgm:spPr/>
    </dgm:pt>
    <dgm:pt modelId="{8C917619-4CE4-4BAD-9094-7556B08C1D6F}" type="pres">
      <dgm:prSet presAssocID="{86319046-123C-40AA-BD6E-FE278DD358B3}" presName="compNode" presStyleCnt="0"/>
      <dgm:spPr/>
    </dgm:pt>
    <dgm:pt modelId="{9109ADE2-FA8F-49D9-BDCD-E51CF698FA13}" type="pres">
      <dgm:prSet presAssocID="{86319046-123C-40AA-BD6E-FE278DD358B3}" presName="iconRect" presStyleLbl="node1" presStyleIdx="1" presStyleCnt="3" custScaleX="225582" custScaleY="16489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izza"/>
        </a:ext>
      </dgm:extLst>
    </dgm:pt>
    <dgm:pt modelId="{A0833232-AB75-44C4-B48D-398E10B8C33B}" type="pres">
      <dgm:prSet presAssocID="{86319046-123C-40AA-BD6E-FE278DD358B3}" presName="spaceRect" presStyleCnt="0"/>
      <dgm:spPr/>
    </dgm:pt>
    <dgm:pt modelId="{61FC4AAE-8D75-47DB-B920-648FBB50783E}" type="pres">
      <dgm:prSet presAssocID="{86319046-123C-40AA-BD6E-FE278DD358B3}" presName="textRect" presStyleLbl="revTx" presStyleIdx="1" presStyleCnt="3" custScaleX="198090">
        <dgm:presLayoutVars>
          <dgm:chMax val="1"/>
          <dgm:chPref val="1"/>
        </dgm:presLayoutVars>
      </dgm:prSet>
      <dgm:spPr/>
    </dgm:pt>
    <dgm:pt modelId="{ADD394C0-EECA-4768-8130-DAA2D5E38DD5}" type="pres">
      <dgm:prSet presAssocID="{42AE297C-9E86-4038-BECC-17D48F4E45B3}" presName="sibTrans" presStyleCnt="0"/>
      <dgm:spPr/>
    </dgm:pt>
    <dgm:pt modelId="{5BD131CE-CF78-4C8F-93C5-5E712B6C154F}" type="pres">
      <dgm:prSet presAssocID="{16876CE2-8C16-4B40-A2A7-7D88674D4EA0}" presName="compNode" presStyleCnt="0"/>
      <dgm:spPr/>
    </dgm:pt>
    <dgm:pt modelId="{E9552AEF-1910-40D8-8E04-6FD89E4517F4}" type="pres">
      <dgm:prSet presAssocID="{16876CE2-8C16-4B40-A2A7-7D88674D4EA0}" presName="iconRect" presStyleLbl="node1" presStyleIdx="2" presStyleCnt="3" custScaleX="225582" custScaleY="16489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ting"/>
        </a:ext>
      </dgm:extLst>
    </dgm:pt>
    <dgm:pt modelId="{894FC9C8-D9E1-446A-8064-D6A0FABE85D6}" type="pres">
      <dgm:prSet presAssocID="{16876CE2-8C16-4B40-A2A7-7D88674D4EA0}" presName="spaceRect" presStyleCnt="0"/>
      <dgm:spPr/>
    </dgm:pt>
    <dgm:pt modelId="{861EE5E3-F722-42FF-91AF-C57BABF55130}" type="pres">
      <dgm:prSet presAssocID="{16876CE2-8C16-4B40-A2A7-7D88674D4EA0}" presName="textRect" presStyleLbl="revTx" presStyleIdx="2" presStyleCnt="3" custScaleX="179110">
        <dgm:presLayoutVars>
          <dgm:chMax val="1"/>
          <dgm:chPref val="1"/>
        </dgm:presLayoutVars>
      </dgm:prSet>
      <dgm:spPr/>
    </dgm:pt>
  </dgm:ptLst>
  <dgm:cxnLst>
    <dgm:cxn modelId="{5AFEF117-C3A3-4E0E-B227-C0B33D44C0B5}" type="presOf" srcId="{F419CD3A-0CA3-4353-AD79-1B732C127A29}" destId="{DB1258D6-A915-47E3-8C70-06E5333BFC34}" srcOrd="0" destOrd="0" presId="urn:microsoft.com/office/officeart/2018/2/layout/IconLabelList"/>
    <dgm:cxn modelId="{AFF5911A-DCBE-409E-966A-A69EAFECE146}" type="presOf" srcId="{86319046-123C-40AA-BD6E-FE278DD358B3}" destId="{61FC4AAE-8D75-47DB-B920-648FBB50783E}" srcOrd="0" destOrd="0" presId="urn:microsoft.com/office/officeart/2018/2/layout/IconLabelList"/>
    <dgm:cxn modelId="{F518D03C-41C3-4C32-8D10-FA1783226CF8}" srcId="{F419CD3A-0CA3-4353-AD79-1B732C127A29}" destId="{86319046-123C-40AA-BD6E-FE278DD358B3}" srcOrd="1" destOrd="0" parTransId="{2AC02D15-822A-4397-BB85-1B29C5E88CEC}" sibTransId="{42AE297C-9E86-4038-BECC-17D48F4E45B3}"/>
    <dgm:cxn modelId="{664B094F-D49C-45A4-ADEB-9B4384A5B1A5}" type="presOf" srcId="{AACC8EA8-DA4F-44AF-8322-2BA3AA843F35}" destId="{DC10A164-F382-4069-923D-14EEDC21D7B6}" srcOrd="0" destOrd="0" presId="urn:microsoft.com/office/officeart/2018/2/layout/IconLabelList"/>
    <dgm:cxn modelId="{F73B6B97-4313-4C33-ABA2-EBCEECA79DBF}" srcId="{F419CD3A-0CA3-4353-AD79-1B732C127A29}" destId="{16876CE2-8C16-4B40-A2A7-7D88674D4EA0}" srcOrd="2" destOrd="0" parTransId="{A02CFA5C-99A4-4BF4-901A-885643D86FF1}" sibTransId="{7F15CAE8-A1F9-497D-931A-409162469D0B}"/>
    <dgm:cxn modelId="{18B6F9BC-D658-40B5-9386-3315FE25B8C9}" type="presOf" srcId="{16876CE2-8C16-4B40-A2A7-7D88674D4EA0}" destId="{861EE5E3-F722-42FF-91AF-C57BABF55130}" srcOrd="0" destOrd="0" presId="urn:microsoft.com/office/officeart/2018/2/layout/IconLabelList"/>
    <dgm:cxn modelId="{53AF51DB-6053-48F1-8669-A4D940ADA3F9}" srcId="{F419CD3A-0CA3-4353-AD79-1B732C127A29}" destId="{AACC8EA8-DA4F-44AF-8322-2BA3AA843F35}" srcOrd="0" destOrd="0" parTransId="{36B27BA6-1819-44B5-A661-CCD762D8E8C9}" sibTransId="{B24583B5-4604-4989-A75A-B05C82BA03B8}"/>
    <dgm:cxn modelId="{318D0EF9-07A3-4141-80D5-E1F2BC7B014B}" type="presParOf" srcId="{DB1258D6-A915-47E3-8C70-06E5333BFC34}" destId="{C2363C2F-D31B-4FA6-B841-AABECED8A4C7}" srcOrd="0" destOrd="0" presId="urn:microsoft.com/office/officeart/2018/2/layout/IconLabelList"/>
    <dgm:cxn modelId="{6879E077-5476-4F18-8019-0CFB6315E906}" type="presParOf" srcId="{C2363C2F-D31B-4FA6-B841-AABECED8A4C7}" destId="{76B44EBA-57D7-4DB4-A322-595A7E6381B0}" srcOrd="0" destOrd="0" presId="urn:microsoft.com/office/officeart/2018/2/layout/IconLabelList"/>
    <dgm:cxn modelId="{A150CC31-B3CB-40F5-A6C5-9874E497C878}" type="presParOf" srcId="{C2363C2F-D31B-4FA6-B841-AABECED8A4C7}" destId="{697A7924-1334-4588-9194-5878BC5E9C3E}" srcOrd="1" destOrd="0" presId="urn:microsoft.com/office/officeart/2018/2/layout/IconLabelList"/>
    <dgm:cxn modelId="{9DBEE8EC-139A-44C6-933B-FD85746FE273}" type="presParOf" srcId="{C2363C2F-D31B-4FA6-B841-AABECED8A4C7}" destId="{DC10A164-F382-4069-923D-14EEDC21D7B6}" srcOrd="2" destOrd="0" presId="urn:microsoft.com/office/officeart/2018/2/layout/IconLabelList"/>
    <dgm:cxn modelId="{6BAA1CFB-02A7-417C-9A47-C0A5A76E333D}" type="presParOf" srcId="{DB1258D6-A915-47E3-8C70-06E5333BFC34}" destId="{89C5C41D-A19B-4A02-8338-6EADD857FBA4}" srcOrd="1" destOrd="0" presId="urn:microsoft.com/office/officeart/2018/2/layout/IconLabelList"/>
    <dgm:cxn modelId="{70782615-FA78-41CE-8315-0107C82F39DD}" type="presParOf" srcId="{DB1258D6-A915-47E3-8C70-06E5333BFC34}" destId="{8C917619-4CE4-4BAD-9094-7556B08C1D6F}" srcOrd="2" destOrd="0" presId="urn:microsoft.com/office/officeart/2018/2/layout/IconLabelList"/>
    <dgm:cxn modelId="{2724E73B-F824-4305-86B6-A3B4E4333847}" type="presParOf" srcId="{8C917619-4CE4-4BAD-9094-7556B08C1D6F}" destId="{9109ADE2-FA8F-49D9-BDCD-E51CF698FA13}" srcOrd="0" destOrd="0" presId="urn:microsoft.com/office/officeart/2018/2/layout/IconLabelList"/>
    <dgm:cxn modelId="{8E2235B9-9454-471B-9EF6-30EB47967BB0}" type="presParOf" srcId="{8C917619-4CE4-4BAD-9094-7556B08C1D6F}" destId="{A0833232-AB75-44C4-B48D-398E10B8C33B}" srcOrd="1" destOrd="0" presId="urn:microsoft.com/office/officeart/2018/2/layout/IconLabelList"/>
    <dgm:cxn modelId="{F5CC8C81-C649-4FA3-8548-3FE04F1434D1}" type="presParOf" srcId="{8C917619-4CE4-4BAD-9094-7556B08C1D6F}" destId="{61FC4AAE-8D75-47DB-B920-648FBB50783E}" srcOrd="2" destOrd="0" presId="urn:microsoft.com/office/officeart/2018/2/layout/IconLabelList"/>
    <dgm:cxn modelId="{7DFC7907-FB5E-411C-8A05-42EDCD822CCB}" type="presParOf" srcId="{DB1258D6-A915-47E3-8C70-06E5333BFC34}" destId="{ADD394C0-EECA-4768-8130-DAA2D5E38DD5}" srcOrd="3" destOrd="0" presId="urn:microsoft.com/office/officeart/2018/2/layout/IconLabelList"/>
    <dgm:cxn modelId="{5F2F30EE-FB7B-4625-9214-0B993066CDBB}" type="presParOf" srcId="{DB1258D6-A915-47E3-8C70-06E5333BFC34}" destId="{5BD131CE-CF78-4C8F-93C5-5E712B6C154F}" srcOrd="4" destOrd="0" presId="urn:microsoft.com/office/officeart/2018/2/layout/IconLabelList"/>
    <dgm:cxn modelId="{40ADAA34-AA29-426D-8AD2-4CECFDECD2D8}" type="presParOf" srcId="{5BD131CE-CF78-4C8F-93C5-5E712B6C154F}" destId="{E9552AEF-1910-40D8-8E04-6FD89E4517F4}" srcOrd="0" destOrd="0" presId="urn:microsoft.com/office/officeart/2018/2/layout/IconLabelList"/>
    <dgm:cxn modelId="{039CCD93-FC97-48D5-A3A1-E2722413C0BD}" type="presParOf" srcId="{5BD131CE-CF78-4C8F-93C5-5E712B6C154F}" destId="{894FC9C8-D9E1-446A-8064-D6A0FABE85D6}" srcOrd="1" destOrd="0" presId="urn:microsoft.com/office/officeart/2018/2/layout/IconLabelList"/>
    <dgm:cxn modelId="{91D85714-5369-42C7-A729-B99FA1A8C9D2}" type="presParOf" srcId="{5BD131CE-CF78-4C8F-93C5-5E712B6C154F}" destId="{861EE5E3-F722-42FF-91AF-C57BABF5513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A3EC81-D9A5-4397-9B76-6439961051BC}"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3CB9D60-DBC6-46D2-AB98-98533412A7A9}">
      <dgm:prSet/>
      <dgm:spPr/>
      <dgm:t>
        <a:bodyPr/>
        <a:lstStyle/>
        <a:p>
          <a:pPr>
            <a:lnSpc>
              <a:spcPct val="100000"/>
            </a:lnSpc>
            <a:defRPr cap="all"/>
          </a:pPr>
          <a:r>
            <a:rPr lang="en-US" dirty="0" err="1"/>
            <a:t>create_date</a:t>
          </a:r>
          <a:endParaRPr lang="en-US" dirty="0"/>
        </a:p>
      </dgm:t>
    </dgm:pt>
    <dgm:pt modelId="{76CBD85D-285A-4983-8669-FD3AAF091731}" type="parTrans" cxnId="{8691E5FC-1C5D-488B-AF77-4C8633FC52B7}">
      <dgm:prSet/>
      <dgm:spPr/>
      <dgm:t>
        <a:bodyPr/>
        <a:lstStyle/>
        <a:p>
          <a:endParaRPr lang="en-US"/>
        </a:p>
      </dgm:t>
    </dgm:pt>
    <dgm:pt modelId="{A8044F97-AF95-4636-A3AA-D96F2B5352FA}" type="sibTrans" cxnId="{8691E5FC-1C5D-488B-AF77-4C8633FC52B7}">
      <dgm:prSet/>
      <dgm:spPr/>
      <dgm:t>
        <a:bodyPr/>
        <a:lstStyle/>
        <a:p>
          <a:endParaRPr lang="en-US"/>
        </a:p>
      </dgm:t>
    </dgm:pt>
    <dgm:pt modelId="{47DCE6A7-86F4-4DAA-A5EA-FBA021BDAE4F}">
      <dgm:prSet/>
      <dgm:spPr/>
      <dgm:t>
        <a:bodyPr/>
        <a:lstStyle/>
        <a:p>
          <a:pPr>
            <a:lnSpc>
              <a:spcPct val="100000"/>
            </a:lnSpc>
            <a:defRPr cap="all"/>
          </a:pPr>
          <a:r>
            <a:rPr lang="en-US" dirty="0" err="1"/>
            <a:t>user_screen_name</a:t>
          </a:r>
          <a:endParaRPr lang="en-US" dirty="0"/>
        </a:p>
      </dgm:t>
    </dgm:pt>
    <dgm:pt modelId="{86D80A29-BF0D-479A-8ADA-038370655584}" type="parTrans" cxnId="{0A9D6BB4-C276-42D7-95B6-26FCCB8CEE49}">
      <dgm:prSet/>
      <dgm:spPr/>
      <dgm:t>
        <a:bodyPr/>
        <a:lstStyle/>
        <a:p>
          <a:endParaRPr lang="en-US"/>
        </a:p>
      </dgm:t>
    </dgm:pt>
    <dgm:pt modelId="{215F6DFD-06C3-4C80-BEDB-BF46DB64D8B0}" type="sibTrans" cxnId="{0A9D6BB4-C276-42D7-95B6-26FCCB8CEE49}">
      <dgm:prSet/>
      <dgm:spPr/>
      <dgm:t>
        <a:bodyPr/>
        <a:lstStyle/>
        <a:p>
          <a:endParaRPr lang="en-US"/>
        </a:p>
      </dgm:t>
    </dgm:pt>
    <dgm:pt modelId="{7827DE30-E461-4E4F-A5F5-7B153673B827}">
      <dgm:prSet/>
      <dgm:spPr/>
      <dgm:t>
        <a:bodyPr/>
        <a:lstStyle/>
        <a:p>
          <a:pPr>
            <a:lnSpc>
              <a:spcPct val="100000"/>
            </a:lnSpc>
            <a:defRPr cap="all"/>
          </a:pPr>
          <a:r>
            <a:rPr lang="en-US" dirty="0" err="1"/>
            <a:t>quoted_user_name</a:t>
          </a:r>
          <a:endParaRPr lang="en-US" dirty="0"/>
        </a:p>
      </dgm:t>
    </dgm:pt>
    <dgm:pt modelId="{B613341E-918B-4716-9ABB-44D6AD484A6E}" type="parTrans" cxnId="{7DE790F4-E2A2-4353-BB0F-AC2B3F9D6AFF}">
      <dgm:prSet/>
      <dgm:spPr/>
      <dgm:t>
        <a:bodyPr/>
        <a:lstStyle/>
        <a:p>
          <a:endParaRPr lang="en-US"/>
        </a:p>
      </dgm:t>
    </dgm:pt>
    <dgm:pt modelId="{A2CB20D5-7E16-4390-A5CD-22E8583237AA}" type="sibTrans" cxnId="{7DE790F4-E2A2-4353-BB0F-AC2B3F9D6AFF}">
      <dgm:prSet/>
      <dgm:spPr/>
      <dgm:t>
        <a:bodyPr/>
        <a:lstStyle/>
        <a:p>
          <a:endParaRPr lang="en-US"/>
        </a:p>
      </dgm:t>
    </dgm:pt>
    <dgm:pt modelId="{1865E56D-AE04-4B0F-83C5-163FE16D179F}">
      <dgm:prSet/>
      <dgm:spPr/>
      <dgm:t>
        <a:bodyPr/>
        <a:lstStyle/>
        <a:p>
          <a:pPr>
            <a:lnSpc>
              <a:spcPct val="100000"/>
            </a:lnSpc>
            <a:defRPr cap="all"/>
          </a:pPr>
          <a:r>
            <a:rPr lang="en-US" dirty="0" err="1"/>
            <a:t>retweeted_user_name</a:t>
          </a:r>
          <a:endParaRPr lang="en-US" dirty="0"/>
        </a:p>
      </dgm:t>
    </dgm:pt>
    <dgm:pt modelId="{DE238A37-9353-4655-951F-FCCF307A5E05}" type="parTrans" cxnId="{0387B407-1956-44F7-B625-12D1F7003891}">
      <dgm:prSet/>
      <dgm:spPr/>
      <dgm:t>
        <a:bodyPr/>
        <a:lstStyle/>
        <a:p>
          <a:endParaRPr lang="en-US"/>
        </a:p>
      </dgm:t>
    </dgm:pt>
    <dgm:pt modelId="{59768A1F-7313-41F6-ABE7-7C672C3F88A2}" type="sibTrans" cxnId="{0387B407-1956-44F7-B625-12D1F7003891}">
      <dgm:prSet/>
      <dgm:spPr/>
      <dgm:t>
        <a:bodyPr/>
        <a:lstStyle/>
        <a:p>
          <a:endParaRPr lang="en-US"/>
        </a:p>
      </dgm:t>
    </dgm:pt>
    <dgm:pt modelId="{A630F557-8FFE-4B3F-ADDF-899CF5CB7C7D}">
      <dgm:prSet/>
      <dgm:spPr/>
      <dgm:t>
        <a:bodyPr/>
        <a:lstStyle/>
        <a:p>
          <a:pPr>
            <a:lnSpc>
              <a:spcPct val="100000"/>
            </a:lnSpc>
            <a:defRPr cap="all"/>
          </a:pPr>
          <a:r>
            <a:rPr lang="en-US" dirty="0" err="1"/>
            <a:t>tweet_text</a:t>
          </a:r>
          <a:endParaRPr lang="en-US" dirty="0"/>
        </a:p>
      </dgm:t>
    </dgm:pt>
    <dgm:pt modelId="{E72BE2F5-C549-49D9-9982-6E2390289144}" type="parTrans" cxnId="{2F72BF3E-BB35-4216-91B3-F8E8F354EA1F}">
      <dgm:prSet/>
      <dgm:spPr/>
      <dgm:t>
        <a:bodyPr/>
        <a:lstStyle/>
        <a:p>
          <a:endParaRPr lang="en-US"/>
        </a:p>
      </dgm:t>
    </dgm:pt>
    <dgm:pt modelId="{C1A0B172-9E54-42D9-8932-E8ADCD4D23E0}" type="sibTrans" cxnId="{2F72BF3E-BB35-4216-91B3-F8E8F354EA1F}">
      <dgm:prSet/>
      <dgm:spPr/>
      <dgm:t>
        <a:bodyPr/>
        <a:lstStyle/>
        <a:p>
          <a:endParaRPr lang="en-US"/>
        </a:p>
      </dgm:t>
    </dgm:pt>
    <dgm:pt modelId="{FA2F8354-4FC0-45D6-83BC-E3EE8C4A67D6}">
      <dgm:prSet/>
      <dgm:spPr/>
      <dgm:t>
        <a:bodyPr/>
        <a:lstStyle/>
        <a:p>
          <a:pPr>
            <a:lnSpc>
              <a:spcPct val="100000"/>
            </a:lnSpc>
            <a:defRPr cap="all"/>
          </a:pPr>
          <a:r>
            <a:rPr lang="en-US" dirty="0" err="1"/>
            <a:t>user_location</a:t>
          </a:r>
          <a:endParaRPr lang="en-US" dirty="0"/>
        </a:p>
      </dgm:t>
    </dgm:pt>
    <dgm:pt modelId="{A062CAF3-AE96-4C7C-A353-2AA167D010E3}" type="parTrans" cxnId="{37D00D14-49D5-4DDC-BC69-0677C04EE2D7}">
      <dgm:prSet/>
      <dgm:spPr/>
      <dgm:t>
        <a:bodyPr/>
        <a:lstStyle/>
        <a:p>
          <a:endParaRPr lang="en-US"/>
        </a:p>
      </dgm:t>
    </dgm:pt>
    <dgm:pt modelId="{06EDF22C-F061-4C12-8613-E50CA2B456FD}" type="sibTrans" cxnId="{37D00D14-49D5-4DDC-BC69-0677C04EE2D7}">
      <dgm:prSet/>
      <dgm:spPr/>
      <dgm:t>
        <a:bodyPr/>
        <a:lstStyle/>
        <a:p>
          <a:endParaRPr lang="en-US"/>
        </a:p>
      </dgm:t>
    </dgm:pt>
    <dgm:pt modelId="{4D1DE0CD-EF7A-4B7F-8808-7D5D9D298BA5}">
      <dgm:prSet/>
      <dgm:spPr/>
      <dgm:t>
        <a:bodyPr/>
        <a:lstStyle/>
        <a:p>
          <a:pPr>
            <a:lnSpc>
              <a:spcPct val="100000"/>
            </a:lnSpc>
            <a:defRPr cap="all"/>
          </a:pPr>
          <a:r>
            <a:rPr lang="en-US" dirty="0" err="1"/>
            <a:t>user_followers</a:t>
          </a:r>
          <a:r>
            <a:rPr lang="en-US" dirty="0"/>
            <a:t> </a:t>
          </a:r>
        </a:p>
      </dgm:t>
    </dgm:pt>
    <dgm:pt modelId="{56753217-58EA-4CBC-A9AD-32ACA98C98CD}" type="parTrans" cxnId="{EE3B76C2-7A8D-453F-A347-56D4AD8527A3}">
      <dgm:prSet/>
      <dgm:spPr/>
      <dgm:t>
        <a:bodyPr/>
        <a:lstStyle/>
        <a:p>
          <a:endParaRPr lang="en-US"/>
        </a:p>
      </dgm:t>
    </dgm:pt>
    <dgm:pt modelId="{812F940A-FC02-4598-906D-39060C74117A}" type="sibTrans" cxnId="{EE3B76C2-7A8D-453F-A347-56D4AD8527A3}">
      <dgm:prSet/>
      <dgm:spPr/>
      <dgm:t>
        <a:bodyPr/>
        <a:lstStyle/>
        <a:p>
          <a:endParaRPr lang="en-US"/>
        </a:p>
      </dgm:t>
    </dgm:pt>
    <dgm:pt modelId="{E5F68A15-32B3-4F43-B819-E08FF2915B0F}" type="pres">
      <dgm:prSet presAssocID="{2AA3EC81-D9A5-4397-9B76-6439961051BC}" presName="root" presStyleCnt="0">
        <dgm:presLayoutVars>
          <dgm:dir/>
          <dgm:resizeHandles val="exact"/>
        </dgm:presLayoutVars>
      </dgm:prSet>
      <dgm:spPr/>
    </dgm:pt>
    <dgm:pt modelId="{036CC9A0-FDD4-459A-A92F-6A9FA973A9AA}" type="pres">
      <dgm:prSet presAssocID="{C3CB9D60-DBC6-46D2-AB98-98533412A7A9}" presName="compNode" presStyleCnt="0"/>
      <dgm:spPr/>
    </dgm:pt>
    <dgm:pt modelId="{220D8C58-B207-42EB-BD48-6673D2E3E211}" type="pres">
      <dgm:prSet presAssocID="{C3CB9D60-DBC6-46D2-AB98-98533412A7A9}" presName="iconBgRect" presStyleLbl="bgShp" presStyleIdx="0" presStyleCnt="7"/>
      <dgm:spPr>
        <a:prstGeom prst="round2DiagRect">
          <a:avLst>
            <a:gd name="adj1" fmla="val 29727"/>
            <a:gd name="adj2" fmla="val 0"/>
          </a:avLst>
        </a:prstGeom>
      </dgm:spPr>
    </dgm:pt>
    <dgm:pt modelId="{3A535A7C-85EA-4B4E-B677-C5C2A311F1A5}" type="pres">
      <dgm:prSet presAssocID="{C3CB9D60-DBC6-46D2-AB98-98533412A7A9}"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ily Calendar"/>
        </a:ext>
      </dgm:extLst>
    </dgm:pt>
    <dgm:pt modelId="{D2662DCB-B6E2-45D3-83BD-49A0C57CDB25}" type="pres">
      <dgm:prSet presAssocID="{C3CB9D60-DBC6-46D2-AB98-98533412A7A9}" presName="spaceRect" presStyleCnt="0"/>
      <dgm:spPr/>
    </dgm:pt>
    <dgm:pt modelId="{C9B994A7-3FFF-4937-842F-228984640124}" type="pres">
      <dgm:prSet presAssocID="{C3CB9D60-DBC6-46D2-AB98-98533412A7A9}" presName="textRect" presStyleLbl="revTx" presStyleIdx="0" presStyleCnt="7">
        <dgm:presLayoutVars>
          <dgm:chMax val="1"/>
          <dgm:chPref val="1"/>
        </dgm:presLayoutVars>
      </dgm:prSet>
      <dgm:spPr/>
    </dgm:pt>
    <dgm:pt modelId="{68AE04E5-9231-4343-95D4-B49DE31FD5A7}" type="pres">
      <dgm:prSet presAssocID="{A8044F97-AF95-4636-A3AA-D96F2B5352FA}" presName="sibTrans" presStyleCnt="0"/>
      <dgm:spPr/>
    </dgm:pt>
    <dgm:pt modelId="{242B4BF2-B292-4825-AF76-39E1842866F3}" type="pres">
      <dgm:prSet presAssocID="{47DCE6A7-86F4-4DAA-A5EA-FBA021BDAE4F}" presName="compNode" presStyleCnt="0"/>
      <dgm:spPr/>
    </dgm:pt>
    <dgm:pt modelId="{B18DA054-4F28-4F2F-91E2-B83A8F4B25F5}" type="pres">
      <dgm:prSet presAssocID="{47DCE6A7-86F4-4DAA-A5EA-FBA021BDAE4F}" presName="iconBgRect" presStyleLbl="bgShp" presStyleIdx="1" presStyleCnt="7"/>
      <dgm:spPr>
        <a:prstGeom prst="round2DiagRect">
          <a:avLst>
            <a:gd name="adj1" fmla="val 29727"/>
            <a:gd name="adj2" fmla="val 0"/>
          </a:avLst>
        </a:prstGeom>
      </dgm:spPr>
    </dgm:pt>
    <dgm:pt modelId="{B8DE5DDE-3263-4E8F-9568-69F4CFCD19E6}" type="pres">
      <dgm:prSet presAssocID="{47DCE6A7-86F4-4DAA-A5EA-FBA021BDAE4F}"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DE6EFEB2-3547-41F8-A514-B361107AEF62}" type="pres">
      <dgm:prSet presAssocID="{47DCE6A7-86F4-4DAA-A5EA-FBA021BDAE4F}" presName="spaceRect" presStyleCnt="0"/>
      <dgm:spPr/>
    </dgm:pt>
    <dgm:pt modelId="{36DB8FF8-8E1F-4FB3-9A1D-4C3D0BF570A7}" type="pres">
      <dgm:prSet presAssocID="{47DCE6A7-86F4-4DAA-A5EA-FBA021BDAE4F}" presName="textRect" presStyleLbl="revTx" presStyleIdx="1" presStyleCnt="7">
        <dgm:presLayoutVars>
          <dgm:chMax val="1"/>
          <dgm:chPref val="1"/>
        </dgm:presLayoutVars>
      </dgm:prSet>
      <dgm:spPr/>
    </dgm:pt>
    <dgm:pt modelId="{48D1E49B-59D0-4505-9FFB-D7809EE494E9}" type="pres">
      <dgm:prSet presAssocID="{215F6DFD-06C3-4C80-BEDB-BF46DB64D8B0}" presName="sibTrans" presStyleCnt="0"/>
      <dgm:spPr/>
    </dgm:pt>
    <dgm:pt modelId="{C651059D-AD34-4754-9B13-31A691517A02}" type="pres">
      <dgm:prSet presAssocID="{FA2F8354-4FC0-45D6-83BC-E3EE8C4A67D6}" presName="compNode" presStyleCnt="0"/>
      <dgm:spPr/>
    </dgm:pt>
    <dgm:pt modelId="{25063888-4EDA-4B0A-822F-6005575FA562}" type="pres">
      <dgm:prSet presAssocID="{FA2F8354-4FC0-45D6-83BC-E3EE8C4A67D6}" presName="iconBgRect" presStyleLbl="bgShp" presStyleIdx="2" presStyleCnt="7"/>
      <dgm:spPr>
        <a:prstGeom prst="round2DiagRect">
          <a:avLst>
            <a:gd name="adj1" fmla="val 29727"/>
            <a:gd name="adj2" fmla="val 0"/>
          </a:avLst>
        </a:prstGeom>
      </dgm:spPr>
    </dgm:pt>
    <dgm:pt modelId="{90AA6D2C-B406-437A-99E5-F2D0D52014A4}" type="pres">
      <dgm:prSet presAssocID="{FA2F8354-4FC0-45D6-83BC-E3EE8C4A67D6}" presName="iconRect" presStyleLbl="node1" presStyleIdx="2" presStyleCnt="7"/>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Earth globe Americas"/>
        </a:ext>
      </dgm:extLst>
    </dgm:pt>
    <dgm:pt modelId="{D5733D10-3F9E-430C-ACE1-C84F6917B4BD}" type="pres">
      <dgm:prSet presAssocID="{FA2F8354-4FC0-45D6-83BC-E3EE8C4A67D6}" presName="spaceRect" presStyleCnt="0"/>
      <dgm:spPr/>
    </dgm:pt>
    <dgm:pt modelId="{C4B3732B-52A5-4F92-91DA-EFABB229473B}" type="pres">
      <dgm:prSet presAssocID="{FA2F8354-4FC0-45D6-83BC-E3EE8C4A67D6}" presName="textRect" presStyleLbl="revTx" presStyleIdx="2" presStyleCnt="7">
        <dgm:presLayoutVars>
          <dgm:chMax val="1"/>
          <dgm:chPref val="1"/>
        </dgm:presLayoutVars>
      </dgm:prSet>
      <dgm:spPr/>
    </dgm:pt>
    <dgm:pt modelId="{A5CE328A-DB55-49F6-9A93-A400299BF382}" type="pres">
      <dgm:prSet presAssocID="{06EDF22C-F061-4C12-8613-E50CA2B456FD}" presName="sibTrans" presStyleCnt="0"/>
      <dgm:spPr/>
    </dgm:pt>
    <dgm:pt modelId="{42CA27DC-31FF-4BBE-8AED-F0CB51C0FC5C}" type="pres">
      <dgm:prSet presAssocID="{4D1DE0CD-EF7A-4B7F-8808-7D5D9D298BA5}" presName="compNode" presStyleCnt="0"/>
      <dgm:spPr/>
    </dgm:pt>
    <dgm:pt modelId="{042F50C2-434D-43DE-A706-93B16ADF18E1}" type="pres">
      <dgm:prSet presAssocID="{4D1DE0CD-EF7A-4B7F-8808-7D5D9D298BA5}" presName="iconBgRect" presStyleLbl="bgShp" presStyleIdx="3" presStyleCnt="7"/>
      <dgm:spPr>
        <a:prstGeom prst="round2DiagRect">
          <a:avLst>
            <a:gd name="adj1" fmla="val 29727"/>
            <a:gd name="adj2" fmla="val 0"/>
          </a:avLst>
        </a:prstGeom>
      </dgm:spPr>
    </dgm:pt>
    <dgm:pt modelId="{EAEDCE46-A304-4213-9D81-BCE22C084327}" type="pres">
      <dgm:prSet presAssocID="{4D1DE0CD-EF7A-4B7F-8808-7D5D9D298BA5}"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onnections"/>
        </a:ext>
      </dgm:extLst>
    </dgm:pt>
    <dgm:pt modelId="{2C666588-C4B8-4784-8CFA-2866A61E21AC}" type="pres">
      <dgm:prSet presAssocID="{4D1DE0CD-EF7A-4B7F-8808-7D5D9D298BA5}" presName="spaceRect" presStyleCnt="0"/>
      <dgm:spPr/>
    </dgm:pt>
    <dgm:pt modelId="{A34ECE3A-4EFB-4205-9EB1-1819D1675F0D}" type="pres">
      <dgm:prSet presAssocID="{4D1DE0CD-EF7A-4B7F-8808-7D5D9D298BA5}" presName="textRect" presStyleLbl="revTx" presStyleIdx="3" presStyleCnt="7">
        <dgm:presLayoutVars>
          <dgm:chMax val="1"/>
          <dgm:chPref val="1"/>
        </dgm:presLayoutVars>
      </dgm:prSet>
      <dgm:spPr/>
    </dgm:pt>
    <dgm:pt modelId="{D9F927BB-7F02-423A-98E3-F39ADA5918BD}" type="pres">
      <dgm:prSet presAssocID="{812F940A-FC02-4598-906D-39060C74117A}" presName="sibTrans" presStyleCnt="0"/>
      <dgm:spPr/>
    </dgm:pt>
    <dgm:pt modelId="{EB6A5287-A1F6-4FD7-BCA3-367369A08831}" type="pres">
      <dgm:prSet presAssocID="{7827DE30-E461-4E4F-A5F5-7B153673B827}" presName="compNode" presStyleCnt="0"/>
      <dgm:spPr/>
    </dgm:pt>
    <dgm:pt modelId="{8EF59E42-F5B3-42EE-AD4C-8B533982214F}" type="pres">
      <dgm:prSet presAssocID="{7827DE30-E461-4E4F-A5F5-7B153673B827}" presName="iconBgRect" presStyleLbl="bgShp" presStyleIdx="4" presStyleCnt="7"/>
      <dgm:spPr>
        <a:prstGeom prst="round2DiagRect">
          <a:avLst>
            <a:gd name="adj1" fmla="val 29727"/>
            <a:gd name="adj2" fmla="val 0"/>
          </a:avLst>
        </a:prstGeom>
      </dgm:spPr>
    </dgm:pt>
    <dgm:pt modelId="{3F14C49C-320F-443B-95C7-F5A4A429C576}" type="pres">
      <dgm:prSet presAssocID="{7827DE30-E461-4E4F-A5F5-7B153673B827}"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otes"/>
        </a:ext>
      </dgm:extLst>
    </dgm:pt>
    <dgm:pt modelId="{905E0A85-9FF2-46E1-AC12-4E8AECD7BBB5}" type="pres">
      <dgm:prSet presAssocID="{7827DE30-E461-4E4F-A5F5-7B153673B827}" presName="spaceRect" presStyleCnt="0"/>
      <dgm:spPr/>
    </dgm:pt>
    <dgm:pt modelId="{C66C2329-F038-49A6-9FFD-BC68D405C92A}" type="pres">
      <dgm:prSet presAssocID="{7827DE30-E461-4E4F-A5F5-7B153673B827}" presName="textRect" presStyleLbl="revTx" presStyleIdx="4" presStyleCnt="7">
        <dgm:presLayoutVars>
          <dgm:chMax val="1"/>
          <dgm:chPref val="1"/>
        </dgm:presLayoutVars>
      </dgm:prSet>
      <dgm:spPr/>
    </dgm:pt>
    <dgm:pt modelId="{16D44DDF-6515-4F45-B4CE-A6060C91FFB4}" type="pres">
      <dgm:prSet presAssocID="{A2CB20D5-7E16-4390-A5CD-22E8583237AA}" presName="sibTrans" presStyleCnt="0"/>
      <dgm:spPr/>
    </dgm:pt>
    <dgm:pt modelId="{C54A1061-5A62-4F53-B3FD-F773BC5CC09B}" type="pres">
      <dgm:prSet presAssocID="{1865E56D-AE04-4B0F-83C5-163FE16D179F}" presName="compNode" presStyleCnt="0"/>
      <dgm:spPr/>
    </dgm:pt>
    <dgm:pt modelId="{C95E6467-0F9A-4426-8560-FB8182442F31}" type="pres">
      <dgm:prSet presAssocID="{1865E56D-AE04-4B0F-83C5-163FE16D179F}" presName="iconBgRect" presStyleLbl="bgShp" presStyleIdx="5" presStyleCnt="7"/>
      <dgm:spPr>
        <a:prstGeom prst="round2DiagRect">
          <a:avLst>
            <a:gd name="adj1" fmla="val 29727"/>
            <a:gd name="adj2" fmla="val 0"/>
          </a:avLst>
        </a:prstGeom>
      </dgm:spPr>
    </dgm:pt>
    <dgm:pt modelId="{81541685-D156-4115-B20C-4CE6A97C02AA}" type="pres">
      <dgm:prSet presAssocID="{1865E56D-AE04-4B0F-83C5-163FE16D179F}"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19E4555C-AE13-4024-8325-FD6B1CBC562F}" type="pres">
      <dgm:prSet presAssocID="{1865E56D-AE04-4B0F-83C5-163FE16D179F}" presName="spaceRect" presStyleCnt="0"/>
      <dgm:spPr/>
    </dgm:pt>
    <dgm:pt modelId="{8BEC7F8C-DD5C-45FC-A688-409211C69949}" type="pres">
      <dgm:prSet presAssocID="{1865E56D-AE04-4B0F-83C5-163FE16D179F}" presName="textRect" presStyleLbl="revTx" presStyleIdx="5" presStyleCnt="7" custScaleX="139593">
        <dgm:presLayoutVars>
          <dgm:chMax val="1"/>
          <dgm:chPref val="1"/>
        </dgm:presLayoutVars>
      </dgm:prSet>
      <dgm:spPr/>
    </dgm:pt>
    <dgm:pt modelId="{3D5F4E96-3EF2-4421-B72E-584C24217983}" type="pres">
      <dgm:prSet presAssocID="{59768A1F-7313-41F6-ABE7-7C672C3F88A2}" presName="sibTrans" presStyleCnt="0"/>
      <dgm:spPr/>
    </dgm:pt>
    <dgm:pt modelId="{5EA50C77-D54D-4001-A48E-376DAC2223BB}" type="pres">
      <dgm:prSet presAssocID="{A630F557-8FFE-4B3F-ADDF-899CF5CB7C7D}" presName="compNode" presStyleCnt="0"/>
      <dgm:spPr/>
    </dgm:pt>
    <dgm:pt modelId="{CA5623E7-38BC-40FC-A97B-24056AE6EEEA}" type="pres">
      <dgm:prSet presAssocID="{A630F557-8FFE-4B3F-ADDF-899CF5CB7C7D}" presName="iconBgRect" presStyleLbl="bgShp" presStyleIdx="6" presStyleCnt="7"/>
      <dgm:spPr>
        <a:prstGeom prst="round2DiagRect">
          <a:avLst>
            <a:gd name="adj1" fmla="val 29727"/>
            <a:gd name="adj2" fmla="val 0"/>
          </a:avLst>
        </a:prstGeom>
      </dgm:spPr>
    </dgm:pt>
    <dgm:pt modelId="{00A4F8FB-A91B-4161-AA49-B7565B73E673}" type="pres">
      <dgm:prSet presAssocID="{A630F557-8FFE-4B3F-ADDF-899CF5CB7C7D}"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ubtitles"/>
        </a:ext>
      </dgm:extLst>
    </dgm:pt>
    <dgm:pt modelId="{3BED38CB-7829-4CE7-92CE-FEB018C41A60}" type="pres">
      <dgm:prSet presAssocID="{A630F557-8FFE-4B3F-ADDF-899CF5CB7C7D}" presName="spaceRect" presStyleCnt="0"/>
      <dgm:spPr/>
    </dgm:pt>
    <dgm:pt modelId="{B102DE60-8AA4-40E4-A756-6316C09261B8}" type="pres">
      <dgm:prSet presAssocID="{A630F557-8FFE-4B3F-ADDF-899CF5CB7C7D}" presName="textRect" presStyleLbl="revTx" presStyleIdx="6" presStyleCnt="7">
        <dgm:presLayoutVars>
          <dgm:chMax val="1"/>
          <dgm:chPref val="1"/>
        </dgm:presLayoutVars>
      </dgm:prSet>
      <dgm:spPr/>
    </dgm:pt>
  </dgm:ptLst>
  <dgm:cxnLst>
    <dgm:cxn modelId="{68994303-FEF1-4567-85DD-044DC4C59DEA}" type="presOf" srcId="{2AA3EC81-D9A5-4397-9B76-6439961051BC}" destId="{E5F68A15-32B3-4F43-B819-E08FF2915B0F}" srcOrd="0" destOrd="0" presId="urn:microsoft.com/office/officeart/2018/5/layout/IconLeafLabelList"/>
    <dgm:cxn modelId="{0387B407-1956-44F7-B625-12D1F7003891}" srcId="{2AA3EC81-D9A5-4397-9B76-6439961051BC}" destId="{1865E56D-AE04-4B0F-83C5-163FE16D179F}" srcOrd="5" destOrd="0" parTransId="{DE238A37-9353-4655-951F-FCCF307A5E05}" sibTransId="{59768A1F-7313-41F6-ABE7-7C672C3F88A2}"/>
    <dgm:cxn modelId="{1D929E0A-DD7C-4FB5-80D1-DC27616BDBB5}" type="presOf" srcId="{C3CB9D60-DBC6-46D2-AB98-98533412A7A9}" destId="{C9B994A7-3FFF-4937-842F-228984640124}" srcOrd="0" destOrd="0" presId="urn:microsoft.com/office/officeart/2018/5/layout/IconLeafLabelList"/>
    <dgm:cxn modelId="{37D00D14-49D5-4DDC-BC69-0677C04EE2D7}" srcId="{2AA3EC81-D9A5-4397-9B76-6439961051BC}" destId="{FA2F8354-4FC0-45D6-83BC-E3EE8C4A67D6}" srcOrd="2" destOrd="0" parTransId="{A062CAF3-AE96-4C7C-A353-2AA167D010E3}" sibTransId="{06EDF22C-F061-4C12-8613-E50CA2B456FD}"/>
    <dgm:cxn modelId="{2F72BF3E-BB35-4216-91B3-F8E8F354EA1F}" srcId="{2AA3EC81-D9A5-4397-9B76-6439961051BC}" destId="{A630F557-8FFE-4B3F-ADDF-899CF5CB7C7D}" srcOrd="6" destOrd="0" parTransId="{E72BE2F5-C549-49D9-9982-6E2390289144}" sibTransId="{C1A0B172-9E54-42D9-8932-E8ADCD4D23E0}"/>
    <dgm:cxn modelId="{F6B68E41-1A73-4559-A18F-4C7EE379D255}" type="presOf" srcId="{47DCE6A7-86F4-4DAA-A5EA-FBA021BDAE4F}" destId="{36DB8FF8-8E1F-4FB3-9A1D-4C3D0BF570A7}" srcOrd="0" destOrd="0" presId="urn:microsoft.com/office/officeart/2018/5/layout/IconLeafLabelList"/>
    <dgm:cxn modelId="{278B0D78-AA9F-4716-A794-B46B8F12DD2A}" type="presOf" srcId="{7827DE30-E461-4E4F-A5F5-7B153673B827}" destId="{C66C2329-F038-49A6-9FFD-BC68D405C92A}" srcOrd="0" destOrd="0" presId="urn:microsoft.com/office/officeart/2018/5/layout/IconLeafLabelList"/>
    <dgm:cxn modelId="{A4FEE259-C680-4933-A66D-FCB664655154}" type="presOf" srcId="{4D1DE0CD-EF7A-4B7F-8808-7D5D9D298BA5}" destId="{A34ECE3A-4EFB-4205-9EB1-1819D1675F0D}" srcOrd="0" destOrd="0" presId="urn:microsoft.com/office/officeart/2018/5/layout/IconLeafLabelList"/>
    <dgm:cxn modelId="{2729F58D-A0E4-4619-9567-7C825FDE820E}" type="presOf" srcId="{A630F557-8FFE-4B3F-ADDF-899CF5CB7C7D}" destId="{B102DE60-8AA4-40E4-A756-6316C09261B8}" srcOrd="0" destOrd="0" presId="urn:microsoft.com/office/officeart/2018/5/layout/IconLeafLabelList"/>
    <dgm:cxn modelId="{3ED900B1-80B6-4CD9-AC23-9DF146137A58}" type="presOf" srcId="{1865E56D-AE04-4B0F-83C5-163FE16D179F}" destId="{8BEC7F8C-DD5C-45FC-A688-409211C69949}" srcOrd="0" destOrd="0" presId="urn:microsoft.com/office/officeart/2018/5/layout/IconLeafLabelList"/>
    <dgm:cxn modelId="{0A9D6BB4-C276-42D7-95B6-26FCCB8CEE49}" srcId="{2AA3EC81-D9A5-4397-9B76-6439961051BC}" destId="{47DCE6A7-86F4-4DAA-A5EA-FBA021BDAE4F}" srcOrd="1" destOrd="0" parTransId="{86D80A29-BF0D-479A-8ADA-038370655584}" sibTransId="{215F6DFD-06C3-4C80-BEDB-BF46DB64D8B0}"/>
    <dgm:cxn modelId="{EE3B76C2-7A8D-453F-A347-56D4AD8527A3}" srcId="{2AA3EC81-D9A5-4397-9B76-6439961051BC}" destId="{4D1DE0CD-EF7A-4B7F-8808-7D5D9D298BA5}" srcOrd="3" destOrd="0" parTransId="{56753217-58EA-4CBC-A9AD-32ACA98C98CD}" sibTransId="{812F940A-FC02-4598-906D-39060C74117A}"/>
    <dgm:cxn modelId="{BD1F44D8-7E01-4732-8284-A2FCF9A0DFB5}" type="presOf" srcId="{FA2F8354-4FC0-45D6-83BC-E3EE8C4A67D6}" destId="{C4B3732B-52A5-4F92-91DA-EFABB229473B}" srcOrd="0" destOrd="0" presId="urn:microsoft.com/office/officeart/2018/5/layout/IconLeafLabelList"/>
    <dgm:cxn modelId="{7DE790F4-E2A2-4353-BB0F-AC2B3F9D6AFF}" srcId="{2AA3EC81-D9A5-4397-9B76-6439961051BC}" destId="{7827DE30-E461-4E4F-A5F5-7B153673B827}" srcOrd="4" destOrd="0" parTransId="{B613341E-918B-4716-9ABB-44D6AD484A6E}" sibTransId="{A2CB20D5-7E16-4390-A5CD-22E8583237AA}"/>
    <dgm:cxn modelId="{8691E5FC-1C5D-488B-AF77-4C8633FC52B7}" srcId="{2AA3EC81-D9A5-4397-9B76-6439961051BC}" destId="{C3CB9D60-DBC6-46D2-AB98-98533412A7A9}" srcOrd="0" destOrd="0" parTransId="{76CBD85D-285A-4983-8669-FD3AAF091731}" sibTransId="{A8044F97-AF95-4636-A3AA-D96F2B5352FA}"/>
    <dgm:cxn modelId="{B2D84439-48F9-404B-8112-3337D7F970D4}" type="presParOf" srcId="{E5F68A15-32B3-4F43-B819-E08FF2915B0F}" destId="{036CC9A0-FDD4-459A-A92F-6A9FA973A9AA}" srcOrd="0" destOrd="0" presId="urn:microsoft.com/office/officeart/2018/5/layout/IconLeafLabelList"/>
    <dgm:cxn modelId="{C3042C57-3797-47D0-9E1C-79C3D943AE00}" type="presParOf" srcId="{036CC9A0-FDD4-459A-A92F-6A9FA973A9AA}" destId="{220D8C58-B207-42EB-BD48-6673D2E3E211}" srcOrd="0" destOrd="0" presId="urn:microsoft.com/office/officeart/2018/5/layout/IconLeafLabelList"/>
    <dgm:cxn modelId="{5735C66B-F009-4230-AF30-2887B9BB962A}" type="presParOf" srcId="{036CC9A0-FDD4-459A-A92F-6A9FA973A9AA}" destId="{3A535A7C-85EA-4B4E-B677-C5C2A311F1A5}" srcOrd="1" destOrd="0" presId="urn:microsoft.com/office/officeart/2018/5/layout/IconLeafLabelList"/>
    <dgm:cxn modelId="{B72EEE1D-D0E9-45A7-ADC9-23A5813DEDCC}" type="presParOf" srcId="{036CC9A0-FDD4-459A-A92F-6A9FA973A9AA}" destId="{D2662DCB-B6E2-45D3-83BD-49A0C57CDB25}" srcOrd="2" destOrd="0" presId="urn:microsoft.com/office/officeart/2018/5/layout/IconLeafLabelList"/>
    <dgm:cxn modelId="{19CF118C-12E7-4362-A434-BEDC2F9B22D8}" type="presParOf" srcId="{036CC9A0-FDD4-459A-A92F-6A9FA973A9AA}" destId="{C9B994A7-3FFF-4937-842F-228984640124}" srcOrd="3" destOrd="0" presId="urn:microsoft.com/office/officeart/2018/5/layout/IconLeafLabelList"/>
    <dgm:cxn modelId="{485B3D83-DA62-4B1D-A34F-B24C19AAE35B}" type="presParOf" srcId="{E5F68A15-32B3-4F43-B819-E08FF2915B0F}" destId="{68AE04E5-9231-4343-95D4-B49DE31FD5A7}" srcOrd="1" destOrd="0" presId="urn:microsoft.com/office/officeart/2018/5/layout/IconLeafLabelList"/>
    <dgm:cxn modelId="{7E645124-1759-4310-AB4C-E1AB5265D047}" type="presParOf" srcId="{E5F68A15-32B3-4F43-B819-E08FF2915B0F}" destId="{242B4BF2-B292-4825-AF76-39E1842866F3}" srcOrd="2" destOrd="0" presId="urn:microsoft.com/office/officeart/2018/5/layout/IconLeafLabelList"/>
    <dgm:cxn modelId="{BDD09874-665B-405B-863E-B09C2BCD27B0}" type="presParOf" srcId="{242B4BF2-B292-4825-AF76-39E1842866F3}" destId="{B18DA054-4F28-4F2F-91E2-B83A8F4B25F5}" srcOrd="0" destOrd="0" presId="urn:microsoft.com/office/officeart/2018/5/layout/IconLeafLabelList"/>
    <dgm:cxn modelId="{578E11FB-CD1C-4B18-9425-E665D7553D65}" type="presParOf" srcId="{242B4BF2-B292-4825-AF76-39E1842866F3}" destId="{B8DE5DDE-3263-4E8F-9568-69F4CFCD19E6}" srcOrd="1" destOrd="0" presId="urn:microsoft.com/office/officeart/2018/5/layout/IconLeafLabelList"/>
    <dgm:cxn modelId="{67F31558-60A7-47D4-AA2B-8F43896FCC28}" type="presParOf" srcId="{242B4BF2-B292-4825-AF76-39E1842866F3}" destId="{DE6EFEB2-3547-41F8-A514-B361107AEF62}" srcOrd="2" destOrd="0" presId="urn:microsoft.com/office/officeart/2018/5/layout/IconLeafLabelList"/>
    <dgm:cxn modelId="{320B7A02-F34A-4DE5-A6B4-3541722DA7C5}" type="presParOf" srcId="{242B4BF2-B292-4825-AF76-39E1842866F3}" destId="{36DB8FF8-8E1F-4FB3-9A1D-4C3D0BF570A7}" srcOrd="3" destOrd="0" presId="urn:microsoft.com/office/officeart/2018/5/layout/IconLeafLabelList"/>
    <dgm:cxn modelId="{6A34105F-D598-4235-B2CE-7075423CF3F3}" type="presParOf" srcId="{E5F68A15-32B3-4F43-B819-E08FF2915B0F}" destId="{48D1E49B-59D0-4505-9FFB-D7809EE494E9}" srcOrd="3" destOrd="0" presId="urn:microsoft.com/office/officeart/2018/5/layout/IconLeafLabelList"/>
    <dgm:cxn modelId="{99E0A467-4F85-4599-BC2E-C961C719B270}" type="presParOf" srcId="{E5F68A15-32B3-4F43-B819-E08FF2915B0F}" destId="{C651059D-AD34-4754-9B13-31A691517A02}" srcOrd="4" destOrd="0" presId="urn:microsoft.com/office/officeart/2018/5/layout/IconLeafLabelList"/>
    <dgm:cxn modelId="{40940081-63C8-4974-9F85-F8DC8E5EB314}" type="presParOf" srcId="{C651059D-AD34-4754-9B13-31A691517A02}" destId="{25063888-4EDA-4B0A-822F-6005575FA562}" srcOrd="0" destOrd="0" presId="urn:microsoft.com/office/officeart/2018/5/layout/IconLeafLabelList"/>
    <dgm:cxn modelId="{5375B639-8425-429D-92EC-C20D5F391DA8}" type="presParOf" srcId="{C651059D-AD34-4754-9B13-31A691517A02}" destId="{90AA6D2C-B406-437A-99E5-F2D0D52014A4}" srcOrd="1" destOrd="0" presId="urn:microsoft.com/office/officeart/2018/5/layout/IconLeafLabelList"/>
    <dgm:cxn modelId="{B14E1CC9-1C1A-4708-95BD-26869BE74A2E}" type="presParOf" srcId="{C651059D-AD34-4754-9B13-31A691517A02}" destId="{D5733D10-3F9E-430C-ACE1-C84F6917B4BD}" srcOrd="2" destOrd="0" presId="urn:microsoft.com/office/officeart/2018/5/layout/IconLeafLabelList"/>
    <dgm:cxn modelId="{54B1E5F8-6604-4B7F-825A-559BFC144E7E}" type="presParOf" srcId="{C651059D-AD34-4754-9B13-31A691517A02}" destId="{C4B3732B-52A5-4F92-91DA-EFABB229473B}" srcOrd="3" destOrd="0" presId="urn:microsoft.com/office/officeart/2018/5/layout/IconLeafLabelList"/>
    <dgm:cxn modelId="{C163833D-829F-428D-96FA-77419A731C54}" type="presParOf" srcId="{E5F68A15-32B3-4F43-B819-E08FF2915B0F}" destId="{A5CE328A-DB55-49F6-9A93-A400299BF382}" srcOrd="5" destOrd="0" presId="urn:microsoft.com/office/officeart/2018/5/layout/IconLeafLabelList"/>
    <dgm:cxn modelId="{94213BDC-96DA-46F5-855D-512656DEBE26}" type="presParOf" srcId="{E5F68A15-32B3-4F43-B819-E08FF2915B0F}" destId="{42CA27DC-31FF-4BBE-8AED-F0CB51C0FC5C}" srcOrd="6" destOrd="0" presId="urn:microsoft.com/office/officeart/2018/5/layout/IconLeafLabelList"/>
    <dgm:cxn modelId="{41A1696D-5D27-453C-8B98-7674437972B6}" type="presParOf" srcId="{42CA27DC-31FF-4BBE-8AED-F0CB51C0FC5C}" destId="{042F50C2-434D-43DE-A706-93B16ADF18E1}" srcOrd="0" destOrd="0" presId="urn:microsoft.com/office/officeart/2018/5/layout/IconLeafLabelList"/>
    <dgm:cxn modelId="{46213176-E9A6-4EA8-9924-B7F97F372C2E}" type="presParOf" srcId="{42CA27DC-31FF-4BBE-8AED-F0CB51C0FC5C}" destId="{EAEDCE46-A304-4213-9D81-BCE22C084327}" srcOrd="1" destOrd="0" presId="urn:microsoft.com/office/officeart/2018/5/layout/IconLeafLabelList"/>
    <dgm:cxn modelId="{30CB13E4-5A0F-4354-BB70-C41832B86DBA}" type="presParOf" srcId="{42CA27DC-31FF-4BBE-8AED-F0CB51C0FC5C}" destId="{2C666588-C4B8-4784-8CFA-2866A61E21AC}" srcOrd="2" destOrd="0" presId="urn:microsoft.com/office/officeart/2018/5/layout/IconLeafLabelList"/>
    <dgm:cxn modelId="{F7B1611F-49D5-4579-B811-31E8D3C8625E}" type="presParOf" srcId="{42CA27DC-31FF-4BBE-8AED-F0CB51C0FC5C}" destId="{A34ECE3A-4EFB-4205-9EB1-1819D1675F0D}" srcOrd="3" destOrd="0" presId="urn:microsoft.com/office/officeart/2018/5/layout/IconLeafLabelList"/>
    <dgm:cxn modelId="{CEC98CA1-1B16-4669-BC8B-0D805B8364D6}" type="presParOf" srcId="{E5F68A15-32B3-4F43-B819-E08FF2915B0F}" destId="{D9F927BB-7F02-423A-98E3-F39ADA5918BD}" srcOrd="7" destOrd="0" presId="urn:microsoft.com/office/officeart/2018/5/layout/IconLeafLabelList"/>
    <dgm:cxn modelId="{5D68517B-D25F-4569-BFE0-0CA38035CEF5}" type="presParOf" srcId="{E5F68A15-32B3-4F43-B819-E08FF2915B0F}" destId="{EB6A5287-A1F6-4FD7-BCA3-367369A08831}" srcOrd="8" destOrd="0" presId="urn:microsoft.com/office/officeart/2018/5/layout/IconLeafLabelList"/>
    <dgm:cxn modelId="{20B941F3-1026-40C6-9E0B-207A6BF6D33C}" type="presParOf" srcId="{EB6A5287-A1F6-4FD7-BCA3-367369A08831}" destId="{8EF59E42-F5B3-42EE-AD4C-8B533982214F}" srcOrd="0" destOrd="0" presId="urn:microsoft.com/office/officeart/2018/5/layout/IconLeafLabelList"/>
    <dgm:cxn modelId="{524DE580-85DD-4EE7-A1AF-29BE4697A2FE}" type="presParOf" srcId="{EB6A5287-A1F6-4FD7-BCA3-367369A08831}" destId="{3F14C49C-320F-443B-95C7-F5A4A429C576}" srcOrd="1" destOrd="0" presId="urn:microsoft.com/office/officeart/2018/5/layout/IconLeafLabelList"/>
    <dgm:cxn modelId="{A92D140C-3A51-49B7-97AE-AE219F19C39D}" type="presParOf" srcId="{EB6A5287-A1F6-4FD7-BCA3-367369A08831}" destId="{905E0A85-9FF2-46E1-AC12-4E8AECD7BBB5}" srcOrd="2" destOrd="0" presId="urn:microsoft.com/office/officeart/2018/5/layout/IconLeafLabelList"/>
    <dgm:cxn modelId="{DEBE3BE4-A0EF-40D1-9DF8-AC6FCD7F0E1E}" type="presParOf" srcId="{EB6A5287-A1F6-4FD7-BCA3-367369A08831}" destId="{C66C2329-F038-49A6-9FFD-BC68D405C92A}" srcOrd="3" destOrd="0" presId="urn:microsoft.com/office/officeart/2018/5/layout/IconLeafLabelList"/>
    <dgm:cxn modelId="{860FDD76-633C-4056-A367-BB79C4A730DA}" type="presParOf" srcId="{E5F68A15-32B3-4F43-B819-E08FF2915B0F}" destId="{16D44DDF-6515-4F45-B4CE-A6060C91FFB4}" srcOrd="9" destOrd="0" presId="urn:microsoft.com/office/officeart/2018/5/layout/IconLeafLabelList"/>
    <dgm:cxn modelId="{4BE6187C-6E4D-4283-9CCA-44A593884463}" type="presParOf" srcId="{E5F68A15-32B3-4F43-B819-E08FF2915B0F}" destId="{C54A1061-5A62-4F53-B3FD-F773BC5CC09B}" srcOrd="10" destOrd="0" presId="urn:microsoft.com/office/officeart/2018/5/layout/IconLeafLabelList"/>
    <dgm:cxn modelId="{DB970C7B-A216-413C-AE32-F7620584468C}" type="presParOf" srcId="{C54A1061-5A62-4F53-B3FD-F773BC5CC09B}" destId="{C95E6467-0F9A-4426-8560-FB8182442F31}" srcOrd="0" destOrd="0" presId="urn:microsoft.com/office/officeart/2018/5/layout/IconLeafLabelList"/>
    <dgm:cxn modelId="{99300CE0-F113-4A76-9888-E8281D33A2C4}" type="presParOf" srcId="{C54A1061-5A62-4F53-B3FD-F773BC5CC09B}" destId="{81541685-D156-4115-B20C-4CE6A97C02AA}" srcOrd="1" destOrd="0" presId="urn:microsoft.com/office/officeart/2018/5/layout/IconLeafLabelList"/>
    <dgm:cxn modelId="{82799AB5-0B5D-4BD6-B28C-DD07BC2C936C}" type="presParOf" srcId="{C54A1061-5A62-4F53-B3FD-F773BC5CC09B}" destId="{19E4555C-AE13-4024-8325-FD6B1CBC562F}" srcOrd="2" destOrd="0" presId="urn:microsoft.com/office/officeart/2018/5/layout/IconLeafLabelList"/>
    <dgm:cxn modelId="{5620B969-8555-41EF-8554-02D31F61394D}" type="presParOf" srcId="{C54A1061-5A62-4F53-B3FD-F773BC5CC09B}" destId="{8BEC7F8C-DD5C-45FC-A688-409211C69949}" srcOrd="3" destOrd="0" presId="urn:microsoft.com/office/officeart/2018/5/layout/IconLeafLabelList"/>
    <dgm:cxn modelId="{7D10A9BC-7E5B-4B30-BEEF-E0FBC8F7747F}" type="presParOf" srcId="{E5F68A15-32B3-4F43-B819-E08FF2915B0F}" destId="{3D5F4E96-3EF2-4421-B72E-584C24217983}" srcOrd="11" destOrd="0" presId="urn:microsoft.com/office/officeart/2018/5/layout/IconLeafLabelList"/>
    <dgm:cxn modelId="{DE984E55-BE96-4DEB-94C4-7AEC9F0752F0}" type="presParOf" srcId="{E5F68A15-32B3-4F43-B819-E08FF2915B0F}" destId="{5EA50C77-D54D-4001-A48E-376DAC2223BB}" srcOrd="12" destOrd="0" presId="urn:microsoft.com/office/officeart/2018/5/layout/IconLeafLabelList"/>
    <dgm:cxn modelId="{9F67B53A-3ED9-4AE3-8AA7-15F12EDBA14C}" type="presParOf" srcId="{5EA50C77-D54D-4001-A48E-376DAC2223BB}" destId="{CA5623E7-38BC-40FC-A97B-24056AE6EEEA}" srcOrd="0" destOrd="0" presId="urn:microsoft.com/office/officeart/2018/5/layout/IconLeafLabelList"/>
    <dgm:cxn modelId="{2EA4E843-0682-452A-B988-AFDBB98DD243}" type="presParOf" srcId="{5EA50C77-D54D-4001-A48E-376DAC2223BB}" destId="{00A4F8FB-A91B-4161-AA49-B7565B73E673}" srcOrd="1" destOrd="0" presId="urn:microsoft.com/office/officeart/2018/5/layout/IconLeafLabelList"/>
    <dgm:cxn modelId="{890B7A64-C8E3-4C7A-AD1F-9FEB79632013}" type="presParOf" srcId="{5EA50C77-D54D-4001-A48E-376DAC2223BB}" destId="{3BED38CB-7829-4CE7-92CE-FEB018C41A60}" srcOrd="2" destOrd="0" presId="urn:microsoft.com/office/officeart/2018/5/layout/IconLeafLabelList"/>
    <dgm:cxn modelId="{A0C432C3-0CA8-49B6-B7F1-EDD8162091F3}" type="presParOf" srcId="{5EA50C77-D54D-4001-A48E-376DAC2223BB}" destId="{B102DE60-8AA4-40E4-A756-6316C09261B8}"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EA6AFB6-EEFE-49B6-BD1B-22632619709C}" type="doc">
      <dgm:prSet loTypeId="urn:microsoft.com/office/officeart/2005/8/layout/vProcess5" loCatId="process" qsTypeId="urn:microsoft.com/office/officeart/2005/8/quickstyle/simple5" qsCatId="simple" csTypeId="urn:microsoft.com/office/officeart/2005/8/colors/accent3_2" csCatId="accent3" phldr="1"/>
      <dgm:spPr/>
      <dgm:t>
        <a:bodyPr/>
        <a:lstStyle/>
        <a:p>
          <a:endParaRPr lang="en-US"/>
        </a:p>
      </dgm:t>
    </dgm:pt>
    <dgm:pt modelId="{83BFDA34-BD80-45FF-A564-FF9E16B5E680}">
      <dgm:prSet/>
      <dgm:spPr/>
      <dgm:t>
        <a:bodyPr/>
        <a:lstStyle/>
        <a:p>
          <a:r>
            <a:rPr lang="en-US" b="1" dirty="0"/>
            <a:t>Three categories of analysis</a:t>
          </a:r>
        </a:p>
      </dgm:t>
    </dgm:pt>
    <dgm:pt modelId="{3294F31D-F31B-4D7C-8A4F-C87402F673FF}" type="parTrans" cxnId="{97466969-75C9-4AE8-B37E-27884D3A03ED}">
      <dgm:prSet/>
      <dgm:spPr/>
      <dgm:t>
        <a:bodyPr/>
        <a:lstStyle/>
        <a:p>
          <a:endParaRPr lang="en-US"/>
        </a:p>
      </dgm:t>
    </dgm:pt>
    <dgm:pt modelId="{D800DBFC-6D7E-4AC9-BA4A-B734BA779A90}" type="sibTrans" cxnId="{97466969-75C9-4AE8-B37E-27884D3A03ED}">
      <dgm:prSet/>
      <dgm:spPr/>
      <dgm:t>
        <a:bodyPr/>
        <a:lstStyle/>
        <a:p>
          <a:endParaRPr lang="en-US"/>
        </a:p>
      </dgm:t>
    </dgm:pt>
    <dgm:pt modelId="{B770F2EC-E9E8-4939-B073-8713C651781F}">
      <dgm:prSet/>
      <dgm:spPr/>
      <dgm:t>
        <a:bodyPr/>
        <a:lstStyle/>
        <a:p>
          <a:r>
            <a:rPr lang="en-US" dirty="0"/>
            <a:t>	Timetable</a:t>
          </a:r>
        </a:p>
      </dgm:t>
    </dgm:pt>
    <dgm:pt modelId="{BD53991A-4051-4E98-85E6-938ABFDAF0E3}" type="parTrans" cxnId="{04D22119-78B9-4555-A30F-BD5A1F450F90}">
      <dgm:prSet/>
      <dgm:spPr/>
      <dgm:t>
        <a:bodyPr/>
        <a:lstStyle/>
        <a:p>
          <a:endParaRPr lang="en-US"/>
        </a:p>
      </dgm:t>
    </dgm:pt>
    <dgm:pt modelId="{96D55F2D-3B0E-4013-821A-29AEBFE98E22}" type="sibTrans" cxnId="{04D22119-78B9-4555-A30F-BD5A1F450F90}">
      <dgm:prSet/>
      <dgm:spPr/>
      <dgm:t>
        <a:bodyPr/>
        <a:lstStyle/>
        <a:p>
          <a:endParaRPr lang="en-US"/>
        </a:p>
      </dgm:t>
    </dgm:pt>
    <dgm:pt modelId="{D41C157A-6962-4635-AD72-9F5A1559CD83}">
      <dgm:prSet/>
      <dgm:spPr/>
      <dgm:t>
        <a:bodyPr/>
        <a:lstStyle/>
        <a:p>
          <a:r>
            <a:rPr lang="en-US" dirty="0"/>
            <a:t>	Users </a:t>
          </a:r>
        </a:p>
      </dgm:t>
    </dgm:pt>
    <dgm:pt modelId="{B5D96E30-F8B8-4CE1-B09F-B2B6374DDD0B}" type="parTrans" cxnId="{AE2C6140-F3D1-4494-99B6-BB7C1966B318}">
      <dgm:prSet/>
      <dgm:spPr/>
      <dgm:t>
        <a:bodyPr/>
        <a:lstStyle/>
        <a:p>
          <a:endParaRPr lang="en-US"/>
        </a:p>
      </dgm:t>
    </dgm:pt>
    <dgm:pt modelId="{5A32E615-A5E1-4026-8D6B-C9EA72F56283}" type="sibTrans" cxnId="{AE2C6140-F3D1-4494-99B6-BB7C1966B318}">
      <dgm:prSet/>
      <dgm:spPr/>
      <dgm:t>
        <a:bodyPr/>
        <a:lstStyle/>
        <a:p>
          <a:endParaRPr lang="en-US"/>
        </a:p>
      </dgm:t>
    </dgm:pt>
    <dgm:pt modelId="{0929B623-DEA8-4EDA-9EF8-CA38AA6032C7}">
      <dgm:prSet/>
      <dgm:spPr/>
      <dgm:t>
        <a:bodyPr/>
        <a:lstStyle/>
        <a:p>
          <a:r>
            <a:rPr lang="en-US" dirty="0"/>
            <a:t>	Sentiment </a:t>
          </a:r>
        </a:p>
      </dgm:t>
    </dgm:pt>
    <dgm:pt modelId="{771A0FDF-6325-4CFB-A620-C8F8422B372D}" type="parTrans" cxnId="{E543A1D8-C9AF-4E3D-8532-2199E1703B42}">
      <dgm:prSet/>
      <dgm:spPr/>
      <dgm:t>
        <a:bodyPr/>
        <a:lstStyle/>
        <a:p>
          <a:endParaRPr lang="en-US"/>
        </a:p>
      </dgm:t>
    </dgm:pt>
    <dgm:pt modelId="{8CC5EFAB-8660-4F6D-A793-295AF97A0BAC}" type="sibTrans" cxnId="{E543A1D8-C9AF-4E3D-8532-2199E1703B42}">
      <dgm:prSet/>
      <dgm:spPr/>
      <dgm:t>
        <a:bodyPr/>
        <a:lstStyle/>
        <a:p>
          <a:endParaRPr lang="en-US"/>
        </a:p>
      </dgm:t>
    </dgm:pt>
    <dgm:pt modelId="{9CD3C066-8611-4808-8E55-261994B0779F}" type="pres">
      <dgm:prSet presAssocID="{DEA6AFB6-EEFE-49B6-BD1B-22632619709C}" presName="outerComposite" presStyleCnt="0">
        <dgm:presLayoutVars>
          <dgm:chMax val="5"/>
          <dgm:dir/>
          <dgm:resizeHandles val="exact"/>
        </dgm:presLayoutVars>
      </dgm:prSet>
      <dgm:spPr/>
    </dgm:pt>
    <dgm:pt modelId="{22596AE9-4F8E-4DF9-92CD-368D44C490BE}" type="pres">
      <dgm:prSet presAssocID="{DEA6AFB6-EEFE-49B6-BD1B-22632619709C}" presName="dummyMaxCanvas" presStyleCnt="0">
        <dgm:presLayoutVars/>
      </dgm:prSet>
      <dgm:spPr/>
    </dgm:pt>
    <dgm:pt modelId="{6254BA9D-E717-4031-BCC9-679AD4D26BEE}" type="pres">
      <dgm:prSet presAssocID="{DEA6AFB6-EEFE-49B6-BD1B-22632619709C}" presName="FourNodes_1" presStyleLbl="node1" presStyleIdx="0" presStyleCnt="4">
        <dgm:presLayoutVars>
          <dgm:bulletEnabled val="1"/>
        </dgm:presLayoutVars>
      </dgm:prSet>
      <dgm:spPr/>
    </dgm:pt>
    <dgm:pt modelId="{5DCD372B-C426-4EFB-A9FD-E2BC6C1F8410}" type="pres">
      <dgm:prSet presAssocID="{DEA6AFB6-EEFE-49B6-BD1B-22632619709C}" presName="FourNodes_2" presStyleLbl="node1" presStyleIdx="1" presStyleCnt="4">
        <dgm:presLayoutVars>
          <dgm:bulletEnabled val="1"/>
        </dgm:presLayoutVars>
      </dgm:prSet>
      <dgm:spPr/>
    </dgm:pt>
    <dgm:pt modelId="{4BEAED81-5DAA-4748-ADDE-E75CA8206081}" type="pres">
      <dgm:prSet presAssocID="{DEA6AFB6-EEFE-49B6-BD1B-22632619709C}" presName="FourNodes_3" presStyleLbl="node1" presStyleIdx="2" presStyleCnt="4">
        <dgm:presLayoutVars>
          <dgm:bulletEnabled val="1"/>
        </dgm:presLayoutVars>
      </dgm:prSet>
      <dgm:spPr/>
    </dgm:pt>
    <dgm:pt modelId="{A6081D2C-0985-4F4F-950E-B5E52CB1672F}" type="pres">
      <dgm:prSet presAssocID="{DEA6AFB6-EEFE-49B6-BD1B-22632619709C}" presName="FourNodes_4" presStyleLbl="node1" presStyleIdx="3" presStyleCnt="4">
        <dgm:presLayoutVars>
          <dgm:bulletEnabled val="1"/>
        </dgm:presLayoutVars>
      </dgm:prSet>
      <dgm:spPr/>
    </dgm:pt>
    <dgm:pt modelId="{75B042EF-1FA4-450B-8E80-2E1F044CE99E}" type="pres">
      <dgm:prSet presAssocID="{DEA6AFB6-EEFE-49B6-BD1B-22632619709C}" presName="FourConn_1-2" presStyleLbl="fgAccFollowNode1" presStyleIdx="0" presStyleCnt="3">
        <dgm:presLayoutVars>
          <dgm:bulletEnabled val="1"/>
        </dgm:presLayoutVars>
      </dgm:prSet>
      <dgm:spPr/>
    </dgm:pt>
    <dgm:pt modelId="{414974CD-80A5-4432-B195-EA23F3ECAD3F}" type="pres">
      <dgm:prSet presAssocID="{DEA6AFB6-EEFE-49B6-BD1B-22632619709C}" presName="FourConn_2-3" presStyleLbl="fgAccFollowNode1" presStyleIdx="1" presStyleCnt="3">
        <dgm:presLayoutVars>
          <dgm:bulletEnabled val="1"/>
        </dgm:presLayoutVars>
      </dgm:prSet>
      <dgm:spPr/>
    </dgm:pt>
    <dgm:pt modelId="{919F2D00-7402-4DD0-A532-A23AA07F8063}" type="pres">
      <dgm:prSet presAssocID="{DEA6AFB6-EEFE-49B6-BD1B-22632619709C}" presName="FourConn_3-4" presStyleLbl="fgAccFollowNode1" presStyleIdx="2" presStyleCnt="3">
        <dgm:presLayoutVars>
          <dgm:bulletEnabled val="1"/>
        </dgm:presLayoutVars>
      </dgm:prSet>
      <dgm:spPr/>
    </dgm:pt>
    <dgm:pt modelId="{1C686E3C-C7A0-4E49-90F7-965C7835040A}" type="pres">
      <dgm:prSet presAssocID="{DEA6AFB6-EEFE-49B6-BD1B-22632619709C}" presName="FourNodes_1_text" presStyleLbl="node1" presStyleIdx="3" presStyleCnt="4">
        <dgm:presLayoutVars>
          <dgm:bulletEnabled val="1"/>
        </dgm:presLayoutVars>
      </dgm:prSet>
      <dgm:spPr/>
    </dgm:pt>
    <dgm:pt modelId="{65B1CE34-70A8-4DA6-A37C-A1504B930C4E}" type="pres">
      <dgm:prSet presAssocID="{DEA6AFB6-EEFE-49B6-BD1B-22632619709C}" presName="FourNodes_2_text" presStyleLbl="node1" presStyleIdx="3" presStyleCnt="4">
        <dgm:presLayoutVars>
          <dgm:bulletEnabled val="1"/>
        </dgm:presLayoutVars>
      </dgm:prSet>
      <dgm:spPr/>
    </dgm:pt>
    <dgm:pt modelId="{A6EED4FE-60DF-4517-86C1-C50A4269CBCB}" type="pres">
      <dgm:prSet presAssocID="{DEA6AFB6-EEFE-49B6-BD1B-22632619709C}" presName="FourNodes_3_text" presStyleLbl="node1" presStyleIdx="3" presStyleCnt="4">
        <dgm:presLayoutVars>
          <dgm:bulletEnabled val="1"/>
        </dgm:presLayoutVars>
      </dgm:prSet>
      <dgm:spPr/>
    </dgm:pt>
    <dgm:pt modelId="{DC52F8C4-F4B6-48C8-A8FA-8801E5B8FED3}" type="pres">
      <dgm:prSet presAssocID="{DEA6AFB6-EEFE-49B6-BD1B-22632619709C}" presName="FourNodes_4_text" presStyleLbl="node1" presStyleIdx="3" presStyleCnt="4">
        <dgm:presLayoutVars>
          <dgm:bulletEnabled val="1"/>
        </dgm:presLayoutVars>
      </dgm:prSet>
      <dgm:spPr/>
    </dgm:pt>
  </dgm:ptLst>
  <dgm:cxnLst>
    <dgm:cxn modelId="{2BE3D606-EC73-446E-8F94-3859D6EF7F89}" type="presOf" srcId="{0929B623-DEA8-4EDA-9EF8-CA38AA6032C7}" destId="{DC52F8C4-F4B6-48C8-A8FA-8801E5B8FED3}" srcOrd="1" destOrd="0" presId="urn:microsoft.com/office/officeart/2005/8/layout/vProcess5"/>
    <dgm:cxn modelId="{04D22119-78B9-4555-A30F-BD5A1F450F90}" srcId="{DEA6AFB6-EEFE-49B6-BD1B-22632619709C}" destId="{B770F2EC-E9E8-4939-B073-8713C651781F}" srcOrd="1" destOrd="0" parTransId="{BD53991A-4051-4E98-85E6-938ABFDAF0E3}" sibTransId="{96D55F2D-3B0E-4013-821A-29AEBFE98E22}"/>
    <dgm:cxn modelId="{0B1D1340-CAC1-42FF-BA3C-929011DC2DD7}" type="presOf" srcId="{D800DBFC-6D7E-4AC9-BA4A-B734BA779A90}" destId="{75B042EF-1FA4-450B-8E80-2E1F044CE99E}" srcOrd="0" destOrd="0" presId="urn:microsoft.com/office/officeart/2005/8/layout/vProcess5"/>
    <dgm:cxn modelId="{AE2C6140-F3D1-4494-99B6-BB7C1966B318}" srcId="{DEA6AFB6-EEFE-49B6-BD1B-22632619709C}" destId="{D41C157A-6962-4635-AD72-9F5A1559CD83}" srcOrd="2" destOrd="0" parTransId="{B5D96E30-F8B8-4CE1-B09F-B2B6374DDD0B}" sibTransId="{5A32E615-A5E1-4026-8D6B-C9EA72F56283}"/>
    <dgm:cxn modelId="{97466969-75C9-4AE8-B37E-27884D3A03ED}" srcId="{DEA6AFB6-EEFE-49B6-BD1B-22632619709C}" destId="{83BFDA34-BD80-45FF-A564-FF9E16B5E680}" srcOrd="0" destOrd="0" parTransId="{3294F31D-F31B-4D7C-8A4F-C87402F673FF}" sibTransId="{D800DBFC-6D7E-4AC9-BA4A-B734BA779A90}"/>
    <dgm:cxn modelId="{1569A482-3659-4753-89E2-1BDBCD4A5978}" type="presOf" srcId="{83BFDA34-BD80-45FF-A564-FF9E16B5E680}" destId="{1C686E3C-C7A0-4E49-90F7-965C7835040A}" srcOrd="1" destOrd="0" presId="urn:microsoft.com/office/officeart/2005/8/layout/vProcess5"/>
    <dgm:cxn modelId="{0A273FA0-6533-446D-86B8-6DF94BEA1EDB}" type="presOf" srcId="{DEA6AFB6-EEFE-49B6-BD1B-22632619709C}" destId="{9CD3C066-8611-4808-8E55-261994B0779F}" srcOrd="0" destOrd="0" presId="urn:microsoft.com/office/officeart/2005/8/layout/vProcess5"/>
    <dgm:cxn modelId="{1775DCB3-31FF-4995-9B4C-657F96B16341}" type="presOf" srcId="{5A32E615-A5E1-4026-8D6B-C9EA72F56283}" destId="{919F2D00-7402-4DD0-A532-A23AA07F8063}" srcOrd="0" destOrd="0" presId="urn:microsoft.com/office/officeart/2005/8/layout/vProcess5"/>
    <dgm:cxn modelId="{98D4FFBF-DAE3-40F0-8AA5-BB77705047E2}" type="presOf" srcId="{D41C157A-6962-4635-AD72-9F5A1559CD83}" destId="{4BEAED81-5DAA-4748-ADDE-E75CA8206081}" srcOrd="0" destOrd="0" presId="urn:microsoft.com/office/officeart/2005/8/layout/vProcess5"/>
    <dgm:cxn modelId="{5D6E15CC-7A7B-43F0-A473-183701CE1E42}" type="presOf" srcId="{D41C157A-6962-4635-AD72-9F5A1559CD83}" destId="{A6EED4FE-60DF-4517-86C1-C50A4269CBCB}" srcOrd="1" destOrd="0" presId="urn:microsoft.com/office/officeart/2005/8/layout/vProcess5"/>
    <dgm:cxn modelId="{DA1B67CD-2385-43B9-AB26-53CF4A80D5FC}" type="presOf" srcId="{96D55F2D-3B0E-4013-821A-29AEBFE98E22}" destId="{414974CD-80A5-4432-B195-EA23F3ECAD3F}" srcOrd="0" destOrd="0" presId="urn:microsoft.com/office/officeart/2005/8/layout/vProcess5"/>
    <dgm:cxn modelId="{D7E66ACE-BDFD-4667-B62E-ACD6372E3565}" type="presOf" srcId="{83BFDA34-BD80-45FF-A564-FF9E16B5E680}" destId="{6254BA9D-E717-4031-BCC9-679AD4D26BEE}" srcOrd="0" destOrd="0" presId="urn:microsoft.com/office/officeart/2005/8/layout/vProcess5"/>
    <dgm:cxn modelId="{DFF339D7-7898-4C65-A214-C2D24A44FE8F}" type="presOf" srcId="{B770F2EC-E9E8-4939-B073-8713C651781F}" destId="{5DCD372B-C426-4EFB-A9FD-E2BC6C1F8410}" srcOrd="0" destOrd="0" presId="urn:microsoft.com/office/officeart/2005/8/layout/vProcess5"/>
    <dgm:cxn modelId="{E543A1D8-C9AF-4E3D-8532-2199E1703B42}" srcId="{DEA6AFB6-EEFE-49B6-BD1B-22632619709C}" destId="{0929B623-DEA8-4EDA-9EF8-CA38AA6032C7}" srcOrd="3" destOrd="0" parTransId="{771A0FDF-6325-4CFB-A620-C8F8422B372D}" sibTransId="{8CC5EFAB-8660-4F6D-A793-295AF97A0BAC}"/>
    <dgm:cxn modelId="{619C8ADF-9BFB-4967-9F0C-BA74905D18A7}" type="presOf" srcId="{B770F2EC-E9E8-4939-B073-8713C651781F}" destId="{65B1CE34-70A8-4DA6-A37C-A1504B930C4E}" srcOrd="1" destOrd="0" presId="urn:microsoft.com/office/officeart/2005/8/layout/vProcess5"/>
    <dgm:cxn modelId="{C82673F5-5B7D-445F-BB94-4D1C7037FA88}" type="presOf" srcId="{0929B623-DEA8-4EDA-9EF8-CA38AA6032C7}" destId="{A6081D2C-0985-4F4F-950E-B5E52CB1672F}" srcOrd="0" destOrd="0" presId="urn:microsoft.com/office/officeart/2005/8/layout/vProcess5"/>
    <dgm:cxn modelId="{E7DF7C2E-57AE-45C7-AAF0-1ACF5E6848C7}" type="presParOf" srcId="{9CD3C066-8611-4808-8E55-261994B0779F}" destId="{22596AE9-4F8E-4DF9-92CD-368D44C490BE}" srcOrd="0" destOrd="0" presId="urn:microsoft.com/office/officeart/2005/8/layout/vProcess5"/>
    <dgm:cxn modelId="{24750775-A16C-4EEB-962F-033833A8D8D7}" type="presParOf" srcId="{9CD3C066-8611-4808-8E55-261994B0779F}" destId="{6254BA9D-E717-4031-BCC9-679AD4D26BEE}" srcOrd="1" destOrd="0" presId="urn:microsoft.com/office/officeart/2005/8/layout/vProcess5"/>
    <dgm:cxn modelId="{47BE93F8-D73D-40C4-8B04-3EB7BA9FE13C}" type="presParOf" srcId="{9CD3C066-8611-4808-8E55-261994B0779F}" destId="{5DCD372B-C426-4EFB-A9FD-E2BC6C1F8410}" srcOrd="2" destOrd="0" presId="urn:microsoft.com/office/officeart/2005/8/layout/vProcess5"/>
    <dgm:cxn modelId="{A68C9768-FA97-493C-9E6F-1FAB4F35F1F3}" type="presParOf" srcId="{9CD3C066-8611-4808-8E55-261994B0779F}" destId="{4BEAED81-5DAA-4748-ADDE-E75CA8206081}" srcOrd="3" destOrd="0" presId="urn:microsoft.com/office/officeart/2005/8/layout/vProcess5"/>
    <dgm:cxn modelId="{12BD085F-DBEA-4D28-BBD3-2B9184B0FBA7}" type="presParOf" srcId="{9CD3C066-8611-4808-8E55-261994B0779F}" destId="{A6081D2C-0985-4F4F-950E-B5E52CB1672F}" srcOrd="4" destOrd="0" presId="urn:microsoft.com/office/officeart/2005/8/layout/vProcess5"/>
    <dgm:cxn modelId="{314AC7C8-3B89-4D3F-A776-D49F62F9277F}" type="presParOf" srcId="{9CD3C066-8611-4808-8E55-261994B0779F}" destId="{75B042EF-1FA4-450B-8E80-2E1F044CE99E}" srcOrd="5" destOrd="0" presId="urn:microsoft.com/office/officeart/2005/8/layout/vProcess5"/>
    <dgm:cxn modelId="{4B7B6DF1-7B62-4175-9B04-BFC2E7D41EE3}" type="presParOf" srcId="{9CD3C066-8611-4808-8E55-261994B0779F}" destId="{414974CD-80A5-4432-B195-EA23F3ECAD3F}" srcOrd="6" destOrd="0" presId="urn:microsoft.com/office/officeart/2005/8/layout/vProcess5"/>
    <dgm:cxn modelId="{3DADB042-CBB9-43ED-A177-68D597498974}" type="presParOf" srcId="{9CD3C066-8611-4808-8E55-261994B0779F}" destId="{919F2D00-7402-4DD0-A532-A23AA07F8063}" srcOrd="7" destOrd="0" presId="urn:microsoft.com/office/officeart/2005/8/layout/vProcess5"/>
    <dgm:cxn modelId="{2FE30416-AF74-484E-99BE-A5B83C397F42}" type="presParOf" srcId="{9CD3C066-8611-4808-8E55-261994B0779F}" destId="{1C686E3C-C7A0-4E49-90F7-965C7835040A}" srcOrd="8" destOrd="0" presId="urn:microsoft.com/office/officeart/2005/8/layout/vProcess5"/>
    <dgm:cxn modelId="{87978DB1-8198-409D-8380-DBA515CA9B8E}" type="presParOf" srcId="{9CD3C066-8611-4808-8E55-261994B0779F}" destId="{65B1CE34-70A8-4DA6-A37C-A1504B930C4E}" srcOrd="9" destOrd="0" presId="urn:microsoft.com/office/officeart/2005/8/layout/vProcess5"/>
    <dgm:cxn modelId="{5830F5C4-1317-408D-BB42-0D5DA6622D6B}" type="presParOf" srcId="{9CD3C066-8611-4808-8E55-261994B0779F}" destId="{A6EED4FE-60DF-4517-86C1-C50A4269CBCB}" srcOrd="10" destOrd="0" presId="urn:microsoft.com/office/officeart/2005/8/layout/vProcess5"/>
    <dgm:cxn modelId="{25654259-1825-4D13-8416-05BA5A328D7A}" type="presParOf" srcId="{9CD3C066-8611-4808-8E55-261994B0779F}" destId="{DC52F8C4-F4B6-48C8-A8FA-8801E5B8FED3}" srcOrd="11" destOrd="0" presId="urn:microsoft.com/office/officeart/2005/8/layout/v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7742A6B-1138-4124-A912-13C6147C3795}" type="doc">
      <dgm:prSet loTypeId="urn:microsoft.com/office/officeart/2016/7/layout/HorizontalActionList" loCatId="List" qsTypeId="urn:microsoft.com/office/officeart/2005/8/quickstyle/simple1" qsCatId="simple" csTypeId="urn:microsoft.com/office/officeart/2005/8/colors/colorful1" csCatId="colorful" phldr="1"/>
      <dgm:spPr/>
      <dgm:t>
        <a:bodyPr/>
        <a:lstStyle/>
        <a:p>
          <a:endParaRPr lang="en-US"/>
        </a:p>
      </dgm:t>
    </dgm:pt>
    <dgm:pt modelId="{2142410B-135E-4A6E-99EC-7533275ED903}">
      <dgm:prSet/>
      <dgm:spPr/>
      <dgm:t>
        <a:bodyPr/>
        <a:lstStyle/>
        <a:p>
          <a:r>
            <a:rPr lang="en-US"/>
            <a:t>Company</a:t>
          </a:r>
        </a:p>
      </dgm:t>
    </dgm:pt>
    <dgm:pt modelId="{B4ED017E-16B6-4FB5-98CA-32E9750707E9}" type="parTrans" cxnId="{9EBDC9DA-A2C0-4005-B4E6-D342B29DDE26}">
      <dgm:prSet/>
      <dgm:spPr/>
      <dgm:t>
        <a:bodyPr/>
        <a:lstStyle/>
        <a:p>
          <a:endParaRPr lang="en-US"/>
        </a:p>
      </dgm:t>
    </dgm:pt>
    <dgm:pt modelId="{A417F4CC-3913-47DE-837A-9BADD0BDD878}" type="sibTrans" cxnId="{9EBDC9DA-A2C0-4005-B4E6-D342B29DDE26}">
      <dgm:prSet/>
      <dgm:spPr/>
      <dgm:t>
        <a:bodyPr/>
        <a:lstStyle/>
        <a:p>
          <a:endParaRPr lang="en-US"/>
        </a:p>
      </dgm:t>
    </dgm:pt>
    <dgm:pt modelId="{A537D210-D9D8-4D86-B0BD-BD277FE692F2}">
      <dgm:prSet/>
      <dgm:spPr/>
      <dgm:t>
        <a:bodyPr/>
        <a:lstStyle/>
        <a:p>
          <a:r>
            <a:rPr lang="en-US" dirty="0"/>
            <a:t>Guide company direction</a:t>
          </a:r>
        </a:p>
      </dgm:t>
    </dgm:pt>
    <dgm:pt modelId="{730A4FB6-6312-4A1D-B9DB-45C6121A9F03}" type="parTrans" cxnId="{44F098FA-CEC1-4720-B574-98AB4D18B65E}">
      <dgm:prSet/>
      <dgm:spPr/>
      <dgm:t>
        <a:bodyPr/>
        <a:lstStyle/>
        <a:p>
          <a:endParaRPr lang="en-US"/>
        </a:p>
      </dgm:t>
    </dgm:pt>
    <dgm:pt modelId="{3708849F-5249-4144-AD81-DCC2368D87F7}" type="sibTrans" cxnId="{44F098FA-CEC1-4720-B574-98AB4D18B65E}">
      <dgm:prSet/>
      <dgm:spPr/>
      <dgm:t>
        <a:bodyPr/>
        <a:lstStyle/>
        <a:p>
          <a:endParaRPr lang="en-US"/>
        </a:p>
      </dgm:t>
    </dgm:pt>
    <dgm:pt modelId="{33F8F30A-3CE4-4AE0-892D-F08610C92361}">
      <dgm:prSet/>
      <dgm:spPr/>
      <dgm:t>
        <a:bodyPr/>
        <a:lstStyle/>
        <a:p>
          <a:r>
            <a:rPr lang="en-US"/>
            <a:t>Content</a:t>
          </a:r>
        </a:p>
      </dgm:t>
    </dgm:pt>
    <dgm:pt modelId="{6E37CA06-FDB7-4F23-915A-C13F330A00AF}" type="parTrans" cxnId="{788D6F4E-DA21-40E3-8D04-5EA2C5B1A9BB}">
      <dgm:prSet/>
      <dgm:spPr/>
      <dgm:t>
        <a:bodyPr/>
        <a:lstStyle/>
        <a:p>
          <a:endParaRPr lang="en-US"/>
        </a:p>
      </dgm:t>
    </dgm:pt>
    <dgm:pt modelId="{B4455A60-D849-4BB8-8CFE-CA58FD33B60C}" type="sibTrans" cxnId="{788D6F4E-DA21-40E3-8D04-5EA2C5B1A9BB}">
      <dgm:prSet/>
      <dgm:spPr/>
      <dgm:t>
        <a:bodyPr/>
        <a:lstStyle/>
        <a:p>
          <a:endParaRPr lang="en-US"/>
        </a:p>
      </dgm:t>
    </dgm:pt>
    <dgm:pt modelId="{83C8802A-0C1E-4C4B-889D-D7F60262A6F7}">
      <dgm:prSet/>
      <dgm:spPr/>
      <dgm:t>
        <a:bodyPr/>
        <a:lstStyle/>
        <a:p>
          <a:r>
            <a:rPr lang="en-US" dirty="0"/>
            <a:t>Outline popular areas for content generation</a:t>
          </a:r>
        </a:p>
      </dgm:t>
    </dgm:pt>
    <dgm:pt modelId="{819F4270-7DC5-4D7A-AB45-3248755BF794}" type="parTrans" cxnId="{AA0FBB4C-DAF7-4965-931F-0667CBBBB44D}">
      <dgm:prSet/>
      <dgm:spPr/>
      <dgm:t>
        <a:bodyPr/>
        <a:lstStyle/>
        <a:p>
          <a:endParaRPr lang="en-US"/>
        </a:p>
      </dgm:t>
    </dgm:pt>
    <dgm:pt modelId="{DF02618F-7D9D-4AF9-99E6-94E40067C03A}" type="sibTrans" cxnId="{AA0FBB4C-DAF7-4965-931F-0667CBBBB44D}">
      <dgm:prSet/>
      <dgm:spPr/>
      <dgm:t>
        <a:bodyPr/>
        <a:lstStyle/>
        <a:p>
          <a:endParaRPr lang="en-US"/>
        </a:p>
      </dgm:t>
    </dgm:pt>
    <dgm:pt modelId="{C63EA564-E4DE-49B3-8E99-FF9484DF74A2}">
      <dgm:prSet/>
      <dgm:spPr/>
      <dgm:t>
        <a:bodyPr/>
        <a:lstStyle/>
        <a:p>
          <a:r>
            <a:rPr lang="en-US" dirty="0"/>
            <a:t>Chronicle</a:t>
          </a:r>
        </a:p>
      </dgm:t>
    </dgm:pt>
    <dgm:pt modelId="{9DC4A72E-A4A4-4573-91B8-893368BCC716}" type="parTrans" cxnId="{AC28B0EA-388A-4FF9-9EAF-880A6CECD5D0}">
      <dgm:prSet/>
      <dgm:spPr/>
      <dgm:t>
        <a:bodyPr/>
        <a:lstStyle/>
        <a:p>
          <a:endParaRPr lang="en-US"/>
        </a:p>
      </dgm:t>
    </dgm:pt>
    <dgm:pt modelId="{809CC2DE-D7D2-4AE2-AECC-544F164499B7}" type="sibTrans" cxnId="{AC28B0EA-388A-4FF9-9EAF-880A6CECD5D0}">
      <dgm:prSet/>
      <dgm:spPr/>
      <dgm:t>
        <a:bodyPr/>
        <a:lstStyle/>
        <a:p>
          <a:endParaRPr lang="en-US"/>
        </a:p>
      </dgm:t>
    </dgm:pt>
    <dgm:pt modelId="{EF48F871-C069-4B8A-9FC9-1CAAFFCB94EC}">
      <dgm:prSet/>
      <dgm:spPr/>
      <dgm:t>
        <a:bodyPr/>
        <a:lstStyle/>
        <a:p>
          <a:r>
            <a:rPr lang="en-US" dirty="0"/>
            <a:t>Maintain records of customer/user sentiment over time</a:t>
          </a:r>
        </a:p>
      </dgm:t>
    </dgm:pt>
    <dgm:pt modelId="{D39A3309-FE03-44AA-9A6B-592082CB86C5}" type="parTrans" cxnId="{7611912A-A2D3-4FD3-934A-CCD170104FF2}">
      <dgm:prSet/>
      <dgm:spPr/>
      <dgm:t>
        <a:bodyPr/>
        <a:lstStyle/>
        <a:p>
          <a:endParaRPr lang="en-US"/>
        </a:p>
      </dgm:t>
    </dgm:pt>
    <dgm:pt modelId="{ABB040A4-F886-411E-96A5-7A053436BBB8}" type="sibTrans" cxnId="{7611912A-A2D3-4FD3-934A-CCD170104FF2}">
      <dgm:prSet/>
      <dgm:spPr/>
      <dgm:t>
        <a:bodyPr/>
        <a:lstStyle/>
        <a:p>
          <a:endParaRPr lang="en-US"/>
        </a:p>
      </dgm:t>
    </dgm:pt>
    <dgm:pt modelId="{A1D55746-FF10-4080-8161-4D75CC36FD99}" type="pres">
      <dgm:prSet presAssocID="{07742A6B-1138-4124-A912-13C6147C3795}" presName="Name0" presStyleCnt="0">
        <dgm:presLayoutVars>
          <dgm:dir/>
          <dgm:animLvl val="lvl"/>
          <dgm:resizeHandles val="exact"/>
        </dgm:presLayoutVars>
      </dgm:prSet>
      <dgm:spPr/>
    </dgm:pt>
    <dgm:pt modelId="{AC8C7239-24E4-4E6F-8241-A1379774D30C}" type="pres">
      <dgm:prSet presAssocID="{2142410B-135E-4A6E-99EC-7533275ED903}" presName="composite" presStyleCnt="0"/>
      <dgm:spPr/>
    </dgm:pt>
    <dgm:pt modelId="{55DE9F34-EADC-482C-BA42-722A930C7ADF}" type="pres">
      <dgm:prSet presAssocID="{2142410B-135E-4A6E-99EC-7533275ED903}" presName="parTx" presStyleLbl="alignNode1" presStyleIdx="0" presStyleCnt="3">
        <dgm:presLayoutVars>
          <dgm:chMax val="0"/>
          <dgm:chPref val="0"/>
        </dgm:presLayoutVars>
      </dgm:prSet>
      <dgm:spPr/>
    </dgm:pt>
    <dgm:pt modelId="{E036D352-8216-4F1A-9CFA-5C2B611D5035}" type="pres">
      <dgm:prSet presAssocID="{2142410B-135E-4A6E-99EC-7533275ED903}" presName="desTx" presStyleLbl="alignAccFollowNode1" presStyleIdx="0" presStyleCnt="3">
        <dgm:presLayoutVars/>
      </dgm:prSet>
      <dgm:spPr/>
    </dgm:pt>
    <dgm:pt modelId="{B829000C-FB64-4E86-A5C8-E0922B132102}" type="pres">
      <dgm:prSet presAssocID="{A417F4CC-3913-47DE-837A-9BADD0BDD878}" presName="space" presStyleCnt="0"/>
      <dgm:spPr/>
    </dgm:pt>
    <dgm:pt modelId="{49C65828-A1B2-45AB-94D5-205149EBE499}" type="pres">
      <dgm:prSet presAssocID="{33F8F30A-3CE4-4AE0-892D-F08610C92361}" presName="composite" presStyleCnt="0"/>
      <dgm:spPr/>
    </dgm:pt>
    <dgm:pt modelId="{03D3147D-AEDF-4709-A0DB-8A11ECC29ABC}" type="pres">
      <dgm:prSet presAssocID="{33F8F30A-3CE4-4AE0-892D-F08610C92361}" presName="parTx" presStyleLbl="alignNode1" presStyleIdx="1" presStyleCnt="3">
        <dgm:presLayoutVars>
          <dgm:chMax val="0"/>
          <dgm:chPref val="0"/>
        </dgm:presLayoutVars>
      </dgm:prSet>
      <dgm:spPr/>
    </dgm:pt>
    <dgm:pt modelId="{E4FBD4CD-5CA4-4656-8BCA-1F73A19B3A78}" type="pres">
      <dgm:prSet presAssocID="{33F8F30A-3CE4-4AE0-892D-F08610C92361}" presName="desTx" presStyleLbl="alignAccFollowNode1" presStyleIdx="1" presStyleCnt="3">
        <dgm:presLayoutVars/>
      </dgm:prSet>
      <dgm:spPr/>
    </dgm:pt>
    <dgm:pt modelId="{D754A9AC-3425-4BAD-B05D-28400BD5CFB2}" type="pres">
      <dgm:prSet presAssocID="{B4455A60-D849-4BB8-8CFE-CA58FD33B60C}" presName="space" presStyleCnt="0"/>
      <dgm:spPr/>
    </dgm:pt>
    <dgm:pt modelId="{34E6AA38-085F-48E8-BBB7-E673E9FC7169}" type="pres">
      <dgm:prSet presAssocID="{C63EA564-E4DE-49B3-8E99-FF9484DF74A2}" presName="composite" presStyleCnt="0"/>
      <dgm:spPr/>
    </dgm:pt>
    <dgm:pt modelId="{72924221-32C5-41A6-85CE-5DAF7075C66C}" type="pres">
      <dgm:prSet presAssocID="{C63EA564-E4DE-49B3-8E99-FF9484DF74A2}" presName="parTx" presStyleLbl="alignNode1" presStyleIdx="2" presStyleCnt="3">
        <dgm:presLayoutVars>
          <dgm:chMax val="0"/>
          <dgm:chPref val="0"/>
        </dgm:presLayoutVars>
      </dgm:prSet>
      <dgm:spPr/>
    </dgm:pt>
    <dgm:pt modelId="{07F6A890-6116-42F8-A636-BF4313F8C571}" type="pres">
      <dgm:prSet presAssocID="{C63EA564-E4DE-49B3-8E99-FF9484DF74A2}" presName="desTx" presStyleLbl="alignAccFollowNode1" presStyleIdx="2" presStyleCnt="3">
        <dgm:presLayoutVars/>
      </dgm:prSet>
      <dgm:spPr/>
    </dgm:pt>
  </dgm:ptLst>
  <dgm:cxnLst>
    <dgm:cxn modelId="{A678751C-B8F1-40BE-A4F0-F27E825A8133}" type="presOf" srcId="{A537D210-D9D8-4D86-B0BD-BD277FE692F2}" destId="{E036D352-8216-4F1A-9CFA-5C2B611D5035}" srcOrd="0" destOrd="0" presId="urn:microsoft.com/office/officeart/2016/7/layout/HorizontalActionList"/>
    <dgm:cxn modelId="{7611912A-A2D3-4FD3-934A-CCD170104FF2}" srcId="{C63EA564-E4DE-49B3-8E99-FF9484DF74A2}" destId="{EF48F871-C069-4B8A-9FC9-1CAAFFCB94EC}" srcOrd="0" destOrd="0" parTransId="{D39A3309-FE03-44AA-9A6B-592082CB86C5}" sibTransId="{ABB040A4-F886-411E-96A5-7A053436BBB8}"/>
    <dgm:cxn modelId="{646E2433-DCE8-4A94-B3CD-D133F1E32984}" type="presOf" srcId="{2142410B-135E-4A6E-99EC-7533275ED903}" destId="{55DE9F34-EADC-482C-BA42-722A930C7ADF}" srcOrd="0" destOrd="0" presId="urn:microsoft.com/office/officeart/2016/7/layout/HorizontalActionList"/>
    <dgm:cxn modelId="{43FC7D5B-5DFD-4F5D-8B47-8B30A9C64D34}" type="presOf" srcId="{07742A6B-1138-4124-A912-13C6147C3795}" destId="{A1D55746-FF10-4080-8161-4D75CC36FD99}" srcOrd="0" destOrd="0" presId="urn:microsoft.com/office/officeart/2016/7/layout/HorizontalActionList"/>
    <dgm:cxn modelId="{FE8F1663-4EE5-4C44-B473-A058AA520E00}" type="presOf" srcId="{C63EA564-E4DE-49B3-8E99-FF9484DF74A2}" destId="{72924221-32C5-41A6-85CE-5DAF7075C66C}" srcOrd="0" destOrd="0" presId="urn:microsoft.com/office/officeart/2016/7/layout/HorizontalActionList"/>
    <dgm:cxn modelId="{86D82E64-24BF-41BB-92C1-D6398730B2BA}" type="presOf" srcId="{33F8F30A-3CE4-4AE0-892D-F08610C92361}" destId="{03D3147D-AEDF-4709-A0DB-8A11ECC29ABC}" srcOrd="0" destOrd="0" presId="urn:microsoft.com/office/officeart/2016/7/layout/HorizontalActionList"/>
    <dgm:cxn modelId="{AA0FBB4C-DAF7-4965-931F-0667CBBBB44D}" srcId="{33F8F30A-3CE4-4AE0-892D-F08610C92361}" destId="{83C8802A-0C1E-4C4B-889D-D7F60262A6F7}" srcOrd="0" destOrd="0" parTransId="{819F4270-7DC5-4D7A-AB45-3248755BF794}" sibTransId="{DF02618F-7D9D-4AF9-99E6-94E40067C03A}"/>
    <dgm:cxn modelId="{788D6F4E-DA21-40E3-8D04-5EA2C5B1A9BB}" srcId="{07742A6B-1138-4124-A912-13C6147C3795}" destId="{33F8F30A-3CE4-4AE0-892D-F08610C92361}" srcOrd="1" destOrd="0" parTransId="{6E37CA06-FDB7-4F23-915A-C13F330A00AF}" sibTransId="{B4455A60-D849-4BB8-8CFE-CA58FD33B60C}"/>
    <dgm:cxn modelId="{1EB0A771-3980-48C4-9083-B644F8709974}" type="presOf" srcId="{83C8802A-0C1E-4C4B-889D-D7F60262A6F7}" destId="{E4FBD4CD-5CA4-4656-8BCA-1F73A19B3A78}" srcOrd="0" destOrd="0" presId="urn:microsoft.com/office/officeart/2016/7/layout/HorizontalActionList"/>
    <dgm:cxn modelId="{47A92F94-3810-4087-BC45-15DDDA11402F}" type="presOf" srcId="{EF48F871-C069-4B8A-9FC9-1CAAFFCB94EC}" destId="{07F6A890-6116-42F8-A636-BF4313F8C571}" srcOrd="0" destOrd="0" presId="urn:microsoft.com/office/officeart/2016/7/layout/HorizontalActionList"/>
    <dgm:cxn modelId="{9EBDC9DA-A2C0-4005-B4E6-D342B29DDE26}" srcId="{07742A6B-1138-4124-A912-13C6147C3795}" destId="{2142410B-135E-4A6E-99EC-7533275ED903}" srcOrd="0" destOrd="0" parTransId="{B4ED017E-16B6-4FB5-98CA-32E9750707E9}" sibTransId="{A417F4CC-3913-47DE-837A-9BADD0BDD878}"/>
    <dgm:cxn modelId="{AC28B0EA-388A-4FF9-9EAF-880A6CECD5D0}" srcId="{07742A6B-1138-4124-A912-13C6147C3795}" destId="{C63EA564-E4DE-49B3-8E99-FF9484DF74A2}" srcOrd="2" destOrd="0" parTransId="{9DC4A72E-A4A4-4573-91B8-893368BCC716}" sibTransId="{809CC2DE-D7D2-4AE2-AECC-544F164499B7}"/>
    <dgm:cxn modelId="{44F098FA-CEC1-4720-B574-98AB4D18B65E}" srcId="{2142410B-135E-4A6E-99EC-7533275ED903}" destId="{A537D210-D9D8-4D86-B0BD-BD277FE692F2}" srcOrd="0" destOrd="0" parTransId="{730A4FB6-6312-4A1D-B9DB-45C6121A9F03}" sibTransId="{3708849F-5249-4144-AD81-DCC2368D87F7}"/>
    <dgm:cxn modelId="{0EC6EF75-04C6-4AEC-B002-FC6D4A42C9FC}" type="presParOf" srcId="{A1D55746-FF10-4080-8161-4D75CC36FD99}" destId="{AC8C7239-24E4-4E6F-8241-A1379774D30C}" srcOrd="0" destOrd="0" presId="urn:microsoft.com/office/officeart/2016/7/layout/HorizontalActionList"/>
    <dgm:cxn modelId="{94D1C955-1226-4377-8EAB-EC958D8892C5}" type="presParOf" srcId="{AC8C7239-24E4-4E6F-8241-A1379774D30C}" destId="{55DE9F34-EADC-482C-BA42-722A930C7ADF}" srcOrd="0" destOrd="0" presId="urn:microsoft.com/office/officeart/2016/7/layout/HorizontalActionList"/>
    <dgm:cxn modelId="{6E7FD687-AF1F-4120-AF54-D56E3DF10CE3}" type="presParOf" srcId="{AC8C7239-24E4-4E6F-8241-A1379774D30C}" destId="{E036D352-8216-4F1A-9CFA-5C2B611D5035}" srcOrd="1" destOrd="0" presId="urn:microsoft.com/office/officeart/2016/7/layout/HorizontalActionList"/>
    <dgm:cxn modelId="{4A3297EB-5393-4DBD-AA72-A02C192549C9}" type="presParOf" srcId="{A1D55746-FF10-4080-8161-4D75CC36FD99}" destId="{B829000C-FB64-4E86-A5C8-E0922B132102}" srcOrd="1" destOrd="0" presId="urn:microsoft.com/office/officeart/2016/7/layout/HorizontalActionList"/>
    <dgm:cxn modelId="{DE7E1C41-620D-47C4-B109-9E24D0C38A33}" type="presParOf" srcId="{A1D55746-FF10-4080-8161-4D75CC36FD99}" destId="{49C65828-A1B2-45AB-94D5-205149EBE499}" srcOrd="2" destOrd="0" presId="urn:microsoft.com/office/officeart/2016/7/layout/HorizontalActionList"/>
    <dgm:cxn modelId="{98A7FCFC-D761-4FB8-8146-728ED7644FA8}" type="presParOf" srcId="{49C65828-A1B2-45AB-94D5-205149EBE499}" destId="{03D3147D-AEDF-4709-A0DB-8A11ECC29ABC}" srcOrd="0" destOrd="0" presId="urn:microsoft.com/office/officeart/2016/7/layout/HorizontalActionList"/>
    <dgm:cxn modelId="{6F34E54C-966E-4468-82BD-8B8EDAE71F64}" type="presParOf" srcId="{49C65828-A1B2-45AB-94D5-205149EBE499}" destId="{E4FBD4CD-5CA4-4656-8BCA-1F73A19B3A78}" srcOrd="1" destOrd="0" presId="urn:microsoft.com/office/officeart/2016/7/layout/HorizontalActionList"/>
    <dgm:cxn modelId="{CA2D8461-E70B-41CD-AEE9-0E73055DA295}" type="presParOf" srcId="{A1D55746-FF10-4080-8161-4D75CC36FD99}" destId="{D754A9AC-3425-4BAD-B05D-28400BD5CFB2}" srcOrd="3" destOrd="0" presId="urn:microsoft.com/office/officeart/2016/7/layout/HorizontalActionList"/>
    <dgm:cxn modelId="{32E98B36-0FA4-49C5-BF2F-112ADD3427AA}" type="presParOf" srcId="{A1D55746-FF10-4080-8161-4D75CC36FD99}" destId="{34E6AA38-085F-48E8-BBB7-E673E9FC7169}" srcOrd="4" destOrd="0" presId="urn:microsoft.com/office/officeart/2016/7/layout/HorizontalActionList"/>
    <dgm:cxn modelId="{A3367761-59F3-400B-9720-108FAB146E61}" type="presParOf" srcId="{34E6AA38-085F-48E8-BBB7-E673E9FC7169}" destId="{72924221-32C5-41A6-85CE-5DAF7075C66C}" srcOrd="0" destOrd="0" presId="urn:microsoft.com/office/officeart/2016/7/layout/HorizontalActionList"/>
    <dgm:cxn modelId="{1DA6389C-103D-4C54-993D-E2CF44FA7409}" type="presParOf" srcId="{34E6AA38-085F-48E8-BBB7-E673E9FC7169}" destId="{07F6A890-6116-42F8-A636-BF4313F8C571}"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2EDD9-C89F-49C9-AE4A-D6196B4CA219}">
      <dsp:nvSpPr>
        <dsp:cNvPr id="0" name=""/>
        <dsp:cNvSpPr/>
      </dsp:nvSpPr>
      <dsp:spPr>
        <a:xfrm>
          <a:off x="629624" y="684681"/>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AFF6CE53-2172-43E4-BC33-3C48272DDCF0}">
      <dsp:nvSpPr>
        <dsp:cNvPr id="0" name=""/>
        <dsp:cNvSpPr/>
      </dsp:nvSpPr>
      <dsp:spPr>
        <a:xfrm>
          <a:off x="995259" y="1050299"/>
          <a:ext cx="984375" cy="984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2757675-DFB6-4B33-9701-161572571D2B}">
      <dsp:nvSpPr>
        <dsp:cNvPr id="0" name=""/>
        <dsp:cNvSpPr/>
      </dsp:nvSpPr>
      <dsp:spPr>
        <a:xfrm>
          <a:off x="488212" y="2555700"/>
          <a:ext cx="186680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Collection Period</a:t>
          </a:r>
        </a:p>
      </dsp:txBody>
      <dsp:txXfrm>
        <a:off x="488212" y="2555700"/>
        <a:ext cx="1866803" cy="720000"/>
      </dsp:txXfrm>
    </dsp:sp>
    <dsp:sp modelId="{0E81F59E-BE24-4A43-8B4D-78AE486DB35A}">
      <dsp:nvSpPr>
        <dsp:cNvPr id="0" name=""/>
        <dsp:cNvSpPr/>
      </dsp:nvSpPr>
      <dsp:spPr>
        <a:xfrm>
          <a:off x="3942787" y="684681"/>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C6C18185-40AF-48A2-8685-C39F432C8E80}">
      <dsp:nvSpPr>
        <dsp:cNvPr id="0" name=""/>
        <dsp:cNvSpPr/>
      </dsp:nvSpPr>
      <dsp:spPr>
        <a:xfrm>
          <a:off x="4308412" y="1050299"/>
          <a:ext cx="984375" cy="98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CD40C66-A0B4-4978-9941-A79D4CBD111B}">
      <dsp:nvSpPr>
        <dsp:cNvPr id="0" name=""/>
        <dsp:cNvSpPr/>
      </dsp:nvSpPr>
      <dsp:spPr>
        <a:xfrm>
          <a:off x="3394350"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Number of tweets collected</a:t>
          </a:r>
        </a:p>
      </dsp:txBody>
      <dsp:txXfrm>
        <a:off x="3394350" y="2555700"/>
        <a:ext cx="2812500" cy="720000"/>
      </dsp:txXfrm>
    </dsp:sp>
    <dsp:sp modelId="{81253FDF-02A1-40D1-89CA-3EA7AF168FD7}">
      <dsp:nvSpPr>
        <dsp:cNvPr id="0" name=""/>
        <dsp:cNvSpPr/>
      </dsp:nvSpPr>
      <dsp:spPr>
        <a:xfrm>
          <a:off x="7238999" y="684681"/>
          <a:ext cx="1715625" cy="1715625"/>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8156E8E0-9CDC-4EAB-A61D-AF474D6D9368}">
      <dsp:nvSpPr>
        <dsp:cNvPr id="0" name=""/>
        <dsp:cNvSpPr/>
      </dsp:nvSpPr>
      <dsp:spPr>
        <a:xfrm>
          <a:off x="7604634" y="1050299"/>
          <a:ext cx="984375" cy="984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DEB68D9-2D2A-405A-A95A-F123B81445D3}">
      <dsp:nvSpPr>
        <dsp:cNvPr id="0" name=""/>
        <dsp:cNvSpPr/>
      </dsp:nvSpPr>
      <dsp:spPr>
        <a:xfrm>
          <a:off x="6699037"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dirty="0"/>
            <a:t>Number of Users sampled</a:t>
          </a:r>
        </a:p>
      </dsp:txBody>
      <dsp:txXfrm>
        <a:off x="6699037" y="2555700"/>
        <a:ext cx="2812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B9074C-AE59-4149-AE97-2F583E4C300F}">
      <dsp:nvSpPr>
        <dsp:cNvPr id="0" name=""/>
        <dsp:cNvSpPr/>
      </dsp:nvSpPr>
      <dsp:spPr>
        <a:xfrm>
          <a:off x="1290599" y="22346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B4BE35D-3803-4AEC-97A1-84236972F815}">
      <dsp:nvSpPr>
        <dsp:cNvPr id="0" name=""/>
        <dsp:cNvSpPr/>
      </dsp:nvSpPr>
      <dsp:spPr>
        <a:xfrm>
          <a:off x="102599" y="263793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baseline="0" dirty="0"/>
            <a:t>Cloudera and Hadoop </a:t>
          </a:r>
          <a:r>
            <a:rPr lang="en-US" sz="2000" kern="1200" baseline="0" dirty="0" err="1"/>
            <a:t>HiveSQL</a:t>
          </a:r>
          <a:r>
            <a:rPr lang="en-US" sz="2000" kern="1200" baseline="0" dirty="0"/>
            <a:t> were used to analyze tweets for this project</a:t>
          </a:r>
          <a:endParaRPr lang="en-US" sz="2000" kern="1200" dirty="0"/>
        </a:p>
      </dsp:txBody>
      <dsp:txXfrm>
        <a:off x="102599" y="2637939"/>
        <a:ext cx="4320000" cy="720000"/>
      </dsp:txXfrm>
    </dsp:sp>
    <dsp:sp modelId="{C40E6909-A67F-4DF7-BC2A-E34DCB4115F1}">
      <dsp:nvSpPr>
        <dsp:cNvPr id="0" name=""/>
        <dsp:cNvSpPr/>
      </dsp:nvSpPr>
      <dsp:spPr>
        <a:xfrm>
          <a:off x="6366600" y="22346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80A462E-E0EA-4917-B65A-E867809927FA}">
      <dsp:nvSpPr>
        <dsp:cNvPr id="0" name=""/>
        <dsp:cNvSpPr/>
      </dsp:nvSpPr>
      <dsp:spPr>
        <a:xfrm>
          <a:off x="5178600" y="263793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baseline="0"/>
            <a:t>A smaller subset of data was analyzed using AWS to compare the two services</a:t>
          </a:r>
          <a:endParaRPr lang="en-US" sz="2000" kern="1200"/>
        </a:p>
      </dsp:txBody>
      <dsp:txXfrm>
        <a:off x="5178600" y="2637939"/>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44EBA-57D7-4DB4-A322-595A7E6381B0}">
      <dsp:nvSpPr>
        <dsp:cNvPr id="0" name=""/>
        <dsp:cNvSpPr/>
      </dsp:nvSpPr>
      <dsp:spPr>
        <a:xfrm>
          <a:off x="902891" y="792306"/>
          <a:ext cx="1723719" cy="12599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C10A164-F382-4069-923D-14EEDC21D7B6}">
      <dsp:nvSpPr>
        <dsp:cNvPr id="0" name=""/>
        <dsp:cNvSpPr/>
      </dsp:nvSpPr>
      <dsp:spPr>
        <a:xfrm>
          <a:off x="3783" y="2066760"/>
          <a:ext cx="3521936" cy="722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baseline="0" dirty="0"/>
            <a:t>Positive overall Sentiment due to die-hard stoolies</a:t>
          </a:r>
          <a:endParaRPr lang="en-US" sz="1800" kern="1200" dirty="0"/>
        </a:p>
      </dsp:txBody>
      <dsp:txXfrm>
        <a:off x="3783" y="2066760"/>
        <a:ext cx="3521936" cy="722333"/>
      </dsp:txXfrm>
    </dsp:sp>
    <dsp:sp modelId="{9109ADE2-FA8F-49D9-BDCD-E51CF698FA13}">
      <dsp:nvSpPr>
        <dsp:cNvPr id="0" name=""/>
        <dsp:cNvSpPr/>
      </dsp:nvSpPr>
      <dsp:spPr>
        <a:xfrm>
          <a:off x="4642848" y="792306"/>
          <a:ext cx="1723719" cy="12599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61FC4AAE-8D75-47DB-B920-648FBB50783E}">
      <dsp:nvSpPr>
        <dsp:cNvPr id="0" name=""/>
        <dsp:cNvSpPr/>
      </dsp:nvSpPr>
      <dsp:spPr>
        <a:xfrm>
          <a:off x="3822877" y="2066760"/>
          <a:ext cx="3363661" cy="722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baseline="0" dirty="0"/>
            <a:t>Barstool Pizza Reviews will be negative due to users standing up for their local pizza place</a:t>
          </a:r>
          <a:endParaRPr lang="en-US" sz="1800" kern="1200" dirty="0"/>
        </a:p>
      </dsp:txBody>
      <dsp:txXfrm>
        <a:off x="3822877" y="2066760"/>
        <a:ext cx="3363661" cy="722333"/>
      </dsp:txXfrm>
    </dsp:sp>
    <dsp:sp modelId="{E9552AEF-1910-40D8-8E04-6FD89E4517F4}">
      <dsp:nvSpPr>
        <dsp:cNvPr id="0" name=""/>
        <dsp:cNvSpPr/>
      </dsp:nvSpPr>
      <dsp:spPr>
        <a:xfrm>
          <a:off x="8142522" y="792306"/>
          <a:ext cx="1723719" cy="12599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61EE5E3-F722-42FF-91AF-C57BABF55130}">
      <dsp:nvSpPr>
        <dsp:cNvPr id="0" name=""/>
        <dsp:cNvSpPr/>
      </dsp:nvSpPr>
      <dsp:spPr>
        <a:xfrm>
          <a:off x="7483696" y="2066760"/>
          <a:ext cx="3041371" cy="722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baseline="0" dirty="0"/>
            <a:t>Negative High Follower sentiment as Barstool attracts negative content from popular figures </a:t>
          </a:r>
          <a:endParaRPr lang="en-US" sz="1800" kern="1200" dirty="0"/>
        </a:p>
      </dsp:txBody>
      <dsp:txXfrm>
        <a:off x="7483696" y="2066760"/>
        <a:ext cx="3041371" cy="7223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D8C58-B207-42EB-BD48-6673D2E3E211}">
      <dsp:nvSpPr>
        <dsp:cNvPr id="0" name=""/>
        <dsp:cNvSpPr/>
      </dsp:nvSpPr>
      <dsp:spPr>
        <a:xfrm>
          <a:off x="277259" y="916530"/>
          <a:ext cx="856740" cy="85674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535A7C-85EA-4B4E-B677-C5C2A311F1A5}">
      <dsp:nvSpPr>
        <dsp:cNvPr id="0" name=""/>
        <dsp:cNvSpPr/>
      </dsp:nvSpPr>
      <dsp:spPr>
        <a:xfrm>
          <a:off x="459843" y="1099114"/>
          <a:ext cx="491572" cy="4915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C9B994A7-3FFF-4937-842F-228984640124}">
      <dsp:nvSpPr>
        <dsp:cNvPr id="0" name=""/>
        <dsp:cNvSpPr/>
      </dsp:nvSpPr>
      <dsp:spPr>
        <a:xfrm>
          <a:off x="3383" y="2040124"/>
          <a:ext cx="1404492" cy="561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err="1"/>
            <a:t>create_date</a:t>
          </a:r>
          <a:endParaRPr lang="en-US" sz="1100" kern="1200" dirty="0"/>
        </a:p>
      </dsp:txBody>
      <dsp:txXfrm>
        <a:off x="3383" y="2040124"/>
        <a:ext cx="1404492" cy="561796"/>
      </dsp:txXfrm>
    </dsp:sp>
    <dsp:sp modelId="{B18DA054-4F28-4F2F-91E2-B83A8F4B25F5}">
      <dsp:nvSpPr>
        <dsp:cNvPr id="0" name=""/>
        <dsp:cNvSpPr/>
      </dsp:nvSpPr>
      <dsp:spPr>
        <a:xfrm>
          <a:off x="1927537" y="916530"/>
          <a:ext cx="856740" cy="85674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DE5DDE-3263-4E8F-9568-69F4CFCD19E6}">
      <dsp:nvSpPr>
        <dsp:cNvPr id="0" name=""/>
        <dsp:cNvSpPr/>
      </dsp:nvSpPr>
      <dsp:spPr>
        <a:xfrm>
          <a:off x="2110121" y="1099114"/>
          <a:ext cx="491572" cy="4915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36DB8FF8-8E1F-4FB3-9A1D-4C3D0BF570A7}">
      <dsp:nvSpPr>
        <dsp:cNvPr id="0" name=""/>
        <dsp:cNvSpPr/>
      </dsp:nvSpPr>
      <dsp:spPr>
        <a:xfrm>
          <a:off x="1653661" y="2040124"/>
          <a:ext cx="1404492" cy="561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err="1"/>
            <a:t>user_screen_name</a:t>
          </a:r>
          <a:endParaRPr lang="en-US" sz="1100" kern="1200" dirty="0"/>
        </a:p>
      </dsp:txBody>
      <dsp:txXfrm>
        <a:off x="1653661" y="2040124"/>
        <a:ext cx="1404492" cy="561796"/>
      </dsp:txXfrm>
    </dsp:sp>
    <dsp:sp modelId="{25063888-4EDA-4B0A-822F-6005575FA562}">
      <dsp:nvSpPr>
        <dsp:cNvPr id="0" name=""/>
        <dsp:cNvSpPr/>
      </dsp:nvSpPr>
      <dsp:spPr>
        <a:xfrm>
          <a:off x="3577816" y="916530"/>
          <a:ext cx="856740" cy="85674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AA6D2C-B406-437A-99E5-F2D0D52014A4}">
      <dsp:nvSpPr>
        <dsp:cNvPr id="0" name=""/>
        <dsp:cNvSpPr/>
      </dsp:nvSpPr>
      <dsp:spPr>
        <a:xfrm>
          <a:off x="3760400" y="1099114"/>
          <a:ext cx="491572" cy="49157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34925" cap="flat" cmpd="sng" algn="in">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B3732B-52A5-4F92-91DA-EFABB229473B}">
      <dsp:nvSpPr>
        <dsp:cNvPr id="0" name=""/>
        <dsp:cNvSpPr/>
      </dsp:nvSpPr>
      <dsp:spPr>
        <a:xfrm>
          <a:off x="3303940" y="2040124"/>
          <a:ext cx="1404492" cy="561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err="1"/>
            <a:t>user_location</a:t>
          </a:r>
          <a:endParaRPr lang="en-US" sz="1100" kern="1200" dirty="0"/>
        </a:p>
      </dsp:txBody>
      <dsp:txXfrm>
        <a:off x="3303940" y="2040124"/>
        <a:ext cx="1404492" cy="561796"/>
      </dsp:txXfrm>
    </dsp:sp>
    <dsp:sp modelId="{042F50C2-434D-43DE-A706-93B16ADF18E1}">
      <dsp:nvSpPr>
        <dsp:cNvPr id="0" name=""/>
        <dsp:cNvSpPr/>
      </dsp:nvSpPr>
      <dsp:spPr>
        <a:xfrm>
          <a:off x="5228094" y="916530"/>
          <a:ext cx="856740" cy="85674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EDCE46-A304-4213-9D81-BCE22C084327}">
      <dsp:nvSpPr>
        <dsp:cNvPr id="0" name=""/>
        <dsp:cNvSpPr/>
      </dsp:nvSpPr>
      <dsp:spPr>
        <a:xfrm>
          <a:off x="5410678" y="1099114"/>
          <a:ext cx="491572" cy="4915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34925" cap="flat" cmpd="sng" algn="in">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4ECE3A-4EFB-4205-9EB1-1819D1675F0D}">
      <dsp:nvSpPr>
        <dsp:cNvPr id="0" name=""/>
        <dsp:cNvSpPr/>
      </dsp:nvSpPr>
      <dsp:spPr>
        <a:xfrm>
          <a:off x="4954218" y="2040124"/>
          <a:ext cx="1404492" cy="561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err="1"/>
            <a:t>user_followers</a:t>
          </a:r>
          <a:r>
            <a:rPr lang="en-US" sz="1100" kern="1200" dirty="0"/>
            <a:t> </a:t>
          </a:r>
        </a:p>
      </dsp:txBody>
      <dsp:txXfrm>
        <a:off x="4954218" y="2040124"/>
        <a:ext cx="1404492" cy="561796"/>
      </dsp:txXfrm>
    </dsp:sp>
    <dsp:sp modelId="{8EF59E42-F5B3-42EE-AD4C-8B533982214F}">
      <dsp:nvSpPr>
        <dsp:cNvPr id="0" name=""/>
        <dsp:cNvSpPr/>
      </dsp:nvSpPr>
      <dsp:spPr>
        <a:xfrm>
          <a:off x="6878372" y="916530"/>
          <a:ext cx="856740" cy="85674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14C49C-320F-443B-95C7-F5A4A429C576}">
      <dsp:nvSpPr>
        <dsp:cNvPr id="0" name=""/>
        <dsp:cNvSpPr/>
      </dsp:nvSpPr>
      <dsp:spPr>
        <a:xfrm>
          <a:off x="7060956" y="1099114"/>
          <a:ext cx="491572" cy="49157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C66C2329-F038-49A6-9FFD-BC68D405C92A}">
      <dsp:nvSpPr>
        <dsp:cNvPr id="0" name=""/>
        <dsp:cNvSpPr/>
      </dsp:nvSpPr>
      <dsp:spPr>
        <a:xfrm>
          <a:off x="6604496" y="2040124"/>
          <a:ext cx="1404492" cy="561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err="1"/>
            <a:t>quoted_user_name</a:t>
          </a:r>
          <a:endParaRPr lang="en-US" sz="1100" kern="1200" dirty="0"/>
        </a:p>
      </dsp:txBody>
      <dsp:txXfrm>
        <a:off x="6604496" y="2040124"/>
        <a:ext cx="1404492" cy="561796"/>
      </dsp:txXfrm>
    </dsp:sp>
    <dsp:sp modelId="{C95E6467-0F9A-4426-8560-FB8182442F31}">
      <dsp:nvSpPr>
        <dsp:cNvPr id="0" name=""/>
        <dsp:cNvSpPr/>
      </dsp:nvSpPr>
      <dsp:spPr>
        <a:xfrm>
          <a:off x="8806691" y="916530"/>
          <a:ext cx="856740" cy="85674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541685-D156-4115-B20C-4CE6A97C02AA}">
      <dsp:nvSpPr>
        <dsp:cNvPr id="0" name=""/>
        <dsp:cNvSpPr/>
      </dsp:nvSpPr>
      <dsp:spPr>
        <a:xfrm>
          <a:off x="8989275" y="1099114"/>
          <a:ext cx="491572" cy="49157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BEC7F8C-DD5C-45FC-A688-409211C69949}">
      <dsp:nvSpPr>
        <dsp:cNvPr id="0" name=""/>
        <dsp:cNvSpPr/>
      </dsp:nvSpPr>
      <dsp:spPr>
        <a:xfrm>
          <a:off x="8254775" y="2040124"/>
          <a:ext cx="1960572" cy="561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err="1"/>
            <a:t>retweeted_user_name</a:t>
          </a:r>
          <a:endParaRPr lang="en-US" sz="1100" kern="1200" dirty="0"/>
        </a:p>
      </dsp:txBody>
      <dsp:txXfrm>
        <a:off x="8254775" y="2040124"/>
        <a:ext cx="1960572" cy="561796"/>
      </dsp:txXfrm>
    </dsp:sp>
    <dsp:sp modelId="{CA5623E7-38BC-40FC-A97B-24056AE6EEEA}">
      <dsp:nvSpPr>
        <dsp:cNvPr id="0" name=""/>
        <dsp:cNvSpPr/>
      </dsp:nvSpPr>
      <dsp:spPr>
        <a:xfrm>
          <a:off x="10735010" y="916530"/>
          <a:ext cx="856740" cy="85674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A4F8FB-A91B-4161-AA49-B7565B73E673}">
      <dsp:nvSpPr>
        <dsp:cNvPr id="0" name=""/>
        <dsp:cNvSpPr/>
      </dsp:nvSpPr>
      <dsp:spPr>
        <a:xfrm>
          <a:off x="10917594" y="1099114"/>
          <a:ext cx="491572" cy="49157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102DE60-8AA4-40E4-A756-6316C09261B8}">
      <dsp:nvSpPr>
        <dsp:cNvPr id="0" name=""/>
        <dsp:cNvSpPr/>
      </dsp:nvSpPr>
      <dsp:spPr>
        <a:xfrm>
          <a:off x="10461134" y="2040124"/>
          <a:ext cx="1404492" cy="561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err="1"/>
            <a:t>tweet_text</a:t>
          </a:r>
          <a:endParaRPr lang="en-US" sz="1100" kern="1200" dirty="0"/>
        </a:p>
      </dsp:txBody>
      <dsp:txXfrm>
        <a:off x="10461134" y="2040124"/>
        <a:ext cx="1404492" cy="5617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4BA9D-E717-4031-BCC9-679AD4D26BEE}">
      <dsp:nvSpPr>
        <dsp:cNvPr id="0" name=""/>
        <dsp:cNvSpPr/>
      </dsp:nvSpPr>
      <dsp:spPr>
        <a:xfrm>
          <a:off x="0" y="0"/>
          <a:ext cx="4634780" cy="787908"/>
        </a:xfrm>
        <a:prstGeom prst="roundRect">
          <a:avLst>
            <a:gd name="adj" fmla="val 10000"/>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3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t>Three categories of analysis</a:t>
          </a:r>
        </a:p>
      </dsp:txBody>
      <dsp:txXfrm>
        <a:off x="23077" y="23077"/>
        <a:ext cx="3717987" cy="741754"/>
      </dsp:txXfrm>
    </dsp:sp>
    <dsp:sp modelId="{5DCD372B-C426-4EFB-A9FD-E2BC6C1F8410}">
      <dsp:nvSpPr>
        <dsp:cNvPr id="0" name=""/>
        <dsp:cNvSpPr/>
      </dsp:nvSpPr>
      <dsp:spPr>
        <a:xfrm>
          <a:off x="388162" y="931164"/>
          <a:ext cx="4634780" cy="787908"/>
        </a:xfrm>
        <a:prstGeom prst="roundRect">
          <a:avLst>
            <a:gd name="adj" fmla="val 10000"/>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3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	Timetable</a:t>
          </a:r>
        </a:p>
      </dsp:txBody>
      <dsp:txXfrm>
        <a:off x="411239" y="954241"/>
        <a:ext cx="3688322" cy="741754"/>
      </dsp:txXfrm>
    </dsp:sp>
    <dsp:sp modelId="{4BEAED81-5DAA-4748-ADDE-E75CA8206081}">
      <dsp:nvSpPr>
        <dsp:cNvPr id="0" name=""/>
        <dsp:cNvSpPr/>
      </dsp:nvSpPr>
      <dsp:spPr>
        <a:xfrm>
          <a:off x="770532" y="1862328"/>
          <a:ext cx="4634780" cy="787908"/>
        </a:xfrm>
        <a:prstGeom prst="roundRect">
          <a:avLst>
            <a:gd name="adj" fmla="val 10000"/>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3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	Users </a:t>
          </a:r>
        </a:p>
      </dsp:txBody>
      <dsp:txXfrm>
        <a:off x="793609" y="1885405"/>
        <a:ext cx="3694116" cy="741754"/>
      </dsp:txXfrm>
    </dsp:sp>
    <dsp:sp modelId="{A6081D2C-0985-4F4F-950E-B5E52CB1672F}">
      <dsp:nvSpPr>
        <dsp:cNvPr id="0" name=""/>
        <dsp:cNvSpPr/>
      </dsp:nvSpPr>
      <dsp:spPr>
        <a:xfrm>
          <a:off x="1158694" y="2793491"/>
          <a:ext cx="4634780" cy="787908"/>
        </a:xfrm>
        <a:prstGeom prst="roundRect">
          <a:avLst>
            <a:gd name="adj" fmla="val 10000"/>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a:outerShdw blurRad="57150" dist="19050" dir="5400000" algn="ctr" rotWithShape="0">
            <a:srgbClr val="000000">
              <a:alpha val="3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	Sentiment </a:t>
          </a:r>
        </a:p>
      </dsp:txBody>
      <dsp:txXfrm>
        <a:off x="1181771" y="2816568"/>
        <a:ext cx="3688322" cy="741754"/>
      </dsp:txXfrm>
    </dsp:sp>
    <dsp:sp modelId="{75B042EF-1FA4-450B-8E80-2E1F044CE99E}">
      <dsp:nvSpPr>
        <dsp:cNvPr id="0" name=""/>
        <dsp:cNvSpPr/>
      </dsp:nvSpPr>
      <dsp:spPr>
        <a:xfrm>
          <a:off x="4122639" y="603465"/>
          <a:ext cx="512140" cy="512140"/>
        </a:xfrm>
        <a:prstGeom prst="downArrow">
          <a:avLst>
            <a:gd name="adj1" fmla="val 55000"/>
            <a:gd name="adj2" fmla="val 45000"/>
          </a:avLst>
        </a:prstGeom>
        <a:solidFill>
          <a:schemeClr val="accent3">
            <a:alpha val="90000"/>
            <a:tint val="40000"/>
            <a:hueOff val="0"/>
            <a:satOff val="0"/>
            <a:lumOff val="0"/>
            <a:alphaOff val="0"/>
          </a:schemeClr>
        </a:solidFill>
        <a:ln w="6350" cap="flat" cmpd="sng" algn="in">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4237871" y="603465"/>
        <a:ext cx="281677" cy="385385"/>
      </dsp:txXfrm>
    </dsp:sp>
    <dsp:sp modelId="{414974CD-80A5-4432-B195-EA23F3ECAD3F}">
      <dsp:nvSpPr>
        <dsp:cNvPr id="0" name=""/>
        <dsp:cNvSpPr/>
      </dsp:nvSpPr>
      <dsp:spPr>
        <a:xfrm>
          <a:off x="4510802" y="1534629"/>
          <a:ext cx="512140" cy="512140"/>
        </a:xfrm>
        <a:prstGeom prst="downArrow">
          <a:avLst>
            <a:gd name="adj1" fmla="val 55000"/>
            <a:gd name="adj2" fmla="val 45000"/>
          </a:avLst>
        </a:prstGeom>
        <a:solidFill>
          <a:schemeClr val="accent3">
            <a:alpha val="90000"/>
            <a:tint val="40000"/>
            <a:hueOff val="0"/>
            <a:satOff val="0"/>
            <a:lumOff val="0"/>
            <a:alphaOff val="0"/>
          </a:schemeClr>
        </a:solidFill>
        <a:ln w="6350" cap="flat" cmpd="sng" algn="in">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4626034" y="1534629"/>
        <a:ext cx="281677" cy="385385"/>
      </dsp:txXfrm>
    </dsp:sp>
    <dsp:sp modelId="{919F2D00-7402-4DD0-A532-A23AA07F8063}">
      <dsp:nvSpPr>
        <dsp:cNvPr id="0" name=""/>
        <dsp:cNvSpPr/>
      </dsp:nvSpPr>
      <dsp:spPr>
        <a:xfrm>
          <a:off x="4893171" y="2465793"/>
          <a:ext cx="512140" cy="512140"/>
        </a:xfrm>
        <a:prstGeom prst="downArrow">
          <a:avLst>
            <a:gd name="adj1" fmla="val 55000"/>
            <a:gd name="adj2" fmla="val 45000"/>
          </a:avLst>
        </a:prstGeom>
        <a:solidFill>
          <a:schemeClr val="accent3">
            <a:alpha val="90000"/>
            <a:tint val="40000"/>
            <a:hueOff val="0"/>
            <a:satOff val="0"/>
            <a:lumOff val="0"/>
            <a:alphaOff val="0"/>
          </a:schemeClr>
        </a:solidFill>
        <a:ln w="6350" cap="flat" cmpd="sng" algn="in">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008403" y="2465793"/>
        <a:ext cx="281677" cy="38538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DE9F34-EADC-482C-BA42-722A930C7ADF}">
      <dsp:nvSpPr>
        <dsp:cNvPr id="0" name=""/>
        <dsp:cNvSpPr/>
      </dsp:nvSpPr>
      <dsp:spPr>
        <a:xfrm>
          <a:off x="8665" y="575503"/>
          <a:ext cx="3385160" cy="1015548"/>
        </a:xfrm>
        <a:prstGeom prst="rect">
          <a:avLst/>
        </a:prstGeom>
        <a:solidFill>
          <a:schemeClr val="accent2">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7503" tIns="267503" rIns="267503" bIns="267503" numCol="1" spcCol="1270" anchor="ctr" anchorCtr="0">
          <a:noAutofit/>
        </a:bodyPr>
        <a:lstStyle/>
        <a:p>
          <a:pPr marL="0" lvl="0" indent="0" algn="ctr" defTabSz="1644650">
            <a:lnSpc>
              <a:spcPct val="90000"/>
            </a:lnSpc>
            <a:spcBef>
              <a:spcPct val="0"/>
            </a:spcBef>
            <a:spcAft>
              <a:spcPct val="35000"/>
            </a:spcAft>
            <a:buNone/>
          </a:pPr>
          <a:r>
            <a:rPr lang="en-US" sz="3700" kern="1200"/>
            <a:t>Company</a:t>
          </a:r>
        </a:p>
      </dsp:txBody>
      <dsp:txXfrm>
        <a:off x="8665" y="575503"/>
        <a:ext cx="3385160" cy="1015548"/>
      </dsp:txXfrm>
    </dsp:sp>
    <dsp:sp modelId="{E036D352-8216-4F1A-9CFA-5C2B611D5035}">
      <dsp:nvSpPr>
        <dsp:cNvPr id="0" name=""/>
        <dsp:cNvSpPr/>
      </dsp:nvSpPr>
      <dsp:spPr>
        <a:xfrm>
          <a:off x="8665" y="1591051"/>
          <a:ext cx="3385160" cy="2126045"/>
        </a:xfrm>
        <a:prstGeom prst="rect">
          <a:avLst/>
        </a:prstGeom>
        <a:solidFill>
          <a:schemeClr val="accent2">
            <a:tint val="40000"/>
            <a:alpha val="90000"/>
            <a:hueOff val="0"/>
            <a:satOff val="0"/>
            <a:lumOff val="0"/>
            <a:alphaOff val="0"/>
          </a:schemeClr>
        </a:solidFill>
        <a:ln w="34925"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4379" tIns="334379" rIns="334379" bIns="334379" numCol="1" spcCol="1270" anchor="t" anchorCtr="0">
          <a:noAutofit/>
        </a:bodyPr>
        <a:lstStyle/>
        <a:p>
          <a:pPr marL="0" lvl="0" indent="0" algn="l" defTabSz="1244600">
            <a:lnSpc>
              <a:spcPct val="90000"/>
            </a:lnSpc>
            <a:spcBef>
              <a:spcPct val="0"/>
            </a:spcBef>
            <a:spcAft>
              <a:spcPct val="35000"/>
            </a:spcAft>
            <a:buNone/>
          </a:pPr>
          <a:r>
            <a:rPr lang="en-US" sz="2800" kern="1200" dirty="0"/>
            <a:t>Guide company direction</a:t>
          </a:r>
        </a:p>
      </dsp:txBody>
      <dsp:txXfrm>
        <a:off x="8665" y="1591051"/>
        <a:ext cx="3385160" cy="2126045"/>
      </dsp:txXfrm>
    </dsp:sp>
    <dsp:sp modelId="{03D3147D-AEDF-4709-A0DB-8A11ECC29ABC}">
      <dsp:nvSpPr>
        <dsp:cNvPr id="0" name=""/>
        <dsp:cNvSpPr/>
      </dsp:nvSpPr>
      <dsp:spPr>
        <a:xfrm>
          <a:off x="3501719" y="575503"/>
          <a:ext cx="3385160" cy="1015548"/>
        </a:xfrm>
        <a:prstGeom prst="rect">
          <a:avLst/>
        </a:prstGeom>
        <a:solidFill>
          <a:schemeClr val="accent3">
            <a:hueOff val="0"/>
            <a:satOff val="0"/>
            <a:lumOff val="0"/>
            <a:alphaOff val="0"/>
          </a:schemeClr>
        </a:solidFill>
        <a:ln w="34925" cap="flat" cmpd="sng" algn="in">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7503" tIns="267503" rIns="267503" bIns="267503" numCol="1" spcCol="1270" anchor="ctr" anchorCtr="0">
          <a:noAutofit/>
        </a:bodyPr>
        <a:lstStyle/>
        <a:p>
          <a:pPr marL="0" lvl="0" indent="0" algn="ctr" defTabSz="1644650">
            <a:lnSpc>
              <a:spcPct val="90000"/>
            </a:lnSpc>
            <a:spcBef>
              <a:spcPct val="0"/>
            </a:spcBef>
            <a:spcAft>
              <a:spcPct val="35000"/>
            </a:spcAft>
            <a:buNone/>
          </a:pPr>
          <a:r>
            <a:rPr lang="en-US" sz="3700" kern="1200"/>
            <a:t>Content</a:t>
          </a:r>
        </a:p>
      </dsp:txBody>
      <dsp:txXfrm>
        <a:off x="3501719" y="575503"/>
        <a:ext cx="3385160" cy="1015548"/>
      </dsp:txXfrm>
    </dsp:sp>
    <dsp:sp modelId="{E4FBD4CD-5CA4-4656-8BCA-1F73A19B3A78}">
      <dsp:nvSpPr>
        <dsp:cNvPr id="0" name=""/>
        <dsp:cNvSpPr/>
      </dsp:nvSpPr>
      <dsp:spPr>
        <a:xfrm>
          <a:off x="3501719" y="1591051"/>
          <a:ext cx="3385160" cy="2126045"/>
        </a:xfrm>
        <a:prstGeom prst="rect">
          <a:avLst/>
        </a:prstGeom>
        <a:solidFill>
          <a:schemeClr val="accent3">
            <a:tint val="40000"/>
            <a:alpha val="90000"/>
            <a:hueOff val="0"/>
            <a:satOff val="0"/>
            <a:lumOff val="0"/>
            <a:alphaOff val="0"/>
          </a:schemeClr>
        </a:solidFill>
        <a:ln w="34925" cap="flat" cmpd="sng" algn="in">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4379" tIns="334379" rIns="334379" bIns="334379" numCol="1" spcCol="1270" anchor="t" anchorCtr="0">
          <a:noAutofit/>
        </a:bodyPr>
        <a:lstStyle/>
        <a:p>
          <a:pPr marL="0" lvl="0" indent="0" algn="l" defTabSz="1244600">
            <a:lnSpc>
              <a:spcPct val="90000"/>
            </a:lnSpc>
            <a:spcBef>
              <a:spcPct val="0"/>
            </a:spcBef>
            <a:spcAft>
              <a:spcPct val="35000"/>
            </a:spcAft>
            <a:buNone/>
          </a:pPr>
          <a:r>
            <a:rPr lang="en-US" sz="2800" kern="1200" dirty="0"/>
            <a:t>Outline popular areas for content generation</a:t>
          </a:r>
        </a:p>
      </dsp:txBody>
      <dsp:txXfrm>
        <a:off x="3501719" y="1591051"/>
        <a:ext cx="3385160" cy="2126045"/>
      </dsp:txXfrm>
    </dsp:sp>
    <dsp:sp modelId="{72924221-32C5-41A6-85CE-5DAF7075C66C}">
      <dsp:nvSpPr>
        <dsp:cNvPr id="0" name=""/>
        <dsp:cNvSpPr/>
      </dsp:nvSpPr>
      <dsp:spPr>
        <a:xfrm>
          <a:off x="6994774" y="575503"/>
          <a:ext cx="3385160" cy="1015548"/>
        </a:xfrm>
        <a:prstGeom prst="rect">
          <a:avLst/>
        </a:prstGeom>
        <a:solidFill>
          <a:schemeClr val="accent4">
            <a:hueOff val="0"/>
            <a:satOff val="0"/>
            <a:lumOff val="0"/>
            <a:alphaOff val="0"/>
          </a:schemeClr>
        </a:solidFill>
        <a:ln w="34925" cap="flat" cmpd="sng" algn="in">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7503" tIns="267503" rIns="267503" bIns="267503" numCol="1" spcCol="1270" anchor="ctr" anchorCtr="0">
          <a:noAutofit/>
        </a:bodyPr>
        <a:lstStyle/>
        <a:p>
          <a:pPr marL="0" lvl="0" indent="0" algn="ctr" defTabSz="1644650">
            <a:lnSpc>
              <a:spcPct val="90000"/>
            </a:lnSpc>
            <a:spcBef>
              <a:spcPct val="0"/>
            </a:spcBef>
            <a:spcAft>
              <a:spcPct val="35000"/>
            </a:spcAft>
            <a:buNone/>
          </a:pPr>
          <a:r>
            <a:rPr lang="en-US" sz="3700" kern="1200" dirty="0"/>
            <a:t>Chronicle</a:t>
          </a:r>
        </a:p>
      </dsp:txBody>
      <dsp:txXfrm>
        <a:off x="6994774" y="575503"/>
        <a:ext cx="3385160" cy="1015548"/>
      </dsp:txXfrm>
    </dsp:sp>
    <dsp:sp modelId="{07F6A890-6116-42F8-A636-BF4313F8C571}">
      <dsp:nvSpPr>
        <dsp:cNvPr id="0" name=""/>
        <dsp:cNvSpPr/>
      </dsp:nvSpPr>
      <dsp:spPr>
        <a:xfrm>
          <a:off x="6994774" y="1591051"/>
          <a:ext cx="3385160" cy="2126045"/>
        </a:xfrm>
        <a:prstGeom prst="rect">
          <a:avLst/>
        </a:prstGeom>
        <a:solidFill>
          <a:schemeClr val="accent4">
            <a:tint val="40000"/>
            <a:alpha val="90000"/>
            <a:hueOff val="0"/>
            <a:satOff val="0"/>
            <a:lumOff val="0"/>
            <a:alphaOff val="0"/>
          </a:schemeClr>
        </a:solidFill>
        <a:ln w="34925" cap="flat" cmpd="sng" algn="in">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4379" tIns="334379" rIns="334379" bIns="334379" numCol="1" spcCol="1270" anchor="t" anchorCtr="0">
          <a:noAutofit/>
        </a:bodyPr>
        <a:lstStyle/>
        <a:p>
          <a:pPr marL="0" lvl="0" indent="0" algn="l" defTabSz="1244600">
            <a:lnSpc>
              <a:spcPct val="90000"/>
            </a:lnSpc>
            <a:spcBef>
              <a:spcPct val="0"/>
            </a:spcBef>
            <a:spcAft>
              <a:spcPct val="35000"/>
            </a:spcAft>
            <a:buNone/>
          </a:pPr>
          <a:r>
            <a:rPr lang="en-US" sz="2800" kern="1200" dirty="0"/>
            <a:t>Maintain records of customer/user sentiment over time</a:t>
          </a:r>
        </a:p>
      </dsp:txBody>
      <dsp:txXfrm>
        <a:off x="6994774" y="1591051"/>
        <a:ext cx="3385160" cy="2126045"/>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2/3/2020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2/3/2020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2/3/2020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2/3/2020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2/3/2020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2/3/2020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image" Target="../media/image45.svg"/><Relationship Id="rId7" Type="http://schemas.openxmlformats.org/officeDocument/2006/relationships/image" Target="../media/image49.svg"/><Relationship Id="rId12" Type="http://schemas.microsoft.com/office/2007/relationships/diagramDrawing" Target="../diagrams/drawing5.xm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diagramColors" Target="../diagrams/colors5.xml"/><Relationship Id="rId5" Type="http://schemas.openxmlformats.org/officeDocument/2006/relationships/image" Target="../media/image47.svg"/><Relationship Id="rId10" Type="http://schemas.openxmlformats.org/officeDocument/2006/relationships/diagramQuickStyle" Target="../diagrams/quickStyle5.xml"/><Relationship Id="rId4" Type="http://schemas.openxmlformats.org/officeDocument/2006/relationships/image" Target="../media/image46.png"/><Relationship Id="rId9"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audio" Target="../media/audio1.wav"/><Relationship Id="rId1" Type="http://schemas.openxmlformats.org/officeDocument/2006/relationships/slideLayout" Target="../slideLayouts/slideLayout5.xml"/><Relationship Id="rId5" Type="http://schemas.openxmlformats.org/officeDocument/2006/relationships/audio" Target="../media/audio1.wav"/><Relationship Id="rId4" Type="http://schemas.openxmlformats.org/officeDocument/2006/relationships/image" Target="../media/image57.JPG"/></Relationships>
</file>

<file path=ppt/slides/_rels/slide1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twitter.com/barstoolsports?ref_src=twsrc%5Egoogle%7Ctwcamp%5Eserp%7Ctwgr" TargetMode="External"/><Relationship Id="rId2" Type="http://schemas.openxmlformats.org/officeDocument/2006/relationships/hyperlink" Target="https://docs.aws.amazon.com/" TargetMode="External"/><Relationship Id="rId1" Type="http://schemas.openxmlformats.org/officeDocument/2006/relationships/slideLayout" Target="../slideLayouts/slideLayout2.xml"/><Relationship Id="rId5" Type="http://schemas.openxmlformats.org/officeDocument/2006/relationships/hyperlink" Target="https://www.nbcnews.com/news/us-news/barstool-sports-persistence-traditional-masculinity-sports-culture-n1057061" TargetMode="External"/><Relationship Id="rId4" Type="http://schemas.openxmlformats.org/officeDocument/2006/relationships/hyperlink" Target="https://profootballtalk.nbcsports.com/2017/01/31/nfl-pulls-credentials-from-barstool-sports/"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Barstool Sports</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A Twitter Sentiment Analysis</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E2B8A2D-F46F-4DA5-8AFF-BC57461C2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2290B-706D-4500-B547-5D2676B4A89D}"/>
              </a:ext>
            </a:extLst>
          </p:cNvPr>
          <p:cNvSpPr>
            <a:spLocks noGrp="1"/>
          </p:cNvSpPr>
          <p:nvPr>
            <p:ph type="title"/>
          </p:nvPr>
        </p:nvSpPr>
        <p:spPr>
          <a:xfrm>
            <a:off x="784743" y="685800"/>
            <a:ext cx="5793475" cy="1485900"/>
          </a:xfrm>
        </p:spPr>
        <p:txBody>
          <a:bodyPr>
            <a:normAutofit/>
          </a:bodyPr>
          <a:lstStyle/>
          <a:p>
            <a:r>
              <a:rPr lang="en-US" dirty="0"/>
              <a:t>Findings</a:t>
            </a:r>
            <a:endParaRPr lang="en-US"/>
          </a:p>
        </p:txBody>
      </p:sp>
      <p:sp>
        <p:nvSpPr>
          <p:cNvPr id="30" name="Rectangle 29">
            <a:extLst>
              <a:ext uri="{FF2B5EF4-FFF2-40B4-BE49-F238E27FC236}">
                <a16:creationId xmlns:a16="http://schemas.microsoft.com/office/drawing/2014/main" id="{292BAD85-00E4-4D0A-993C-8372E78E1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7" name="Graphic 16" descr="Thumbs up sign">
            <a:extLst>
              <a:ext uri="{FF2B5EF4-FFF2-40B4-BE49-F238E27FC236}">
                <a16:creationId xmlns:a16="http://schemas.microsoft.com/office/drawing/2014/main" id="{12F02582-118E-4F8B-909A-42CA56B18C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27241" y="4653572"/>
            <a:ext cx="1749777" cy="1749777"/>
          </a:xfrm>
          <a:prstGeom prst="rect">
            <a:avLst/>
          </a:prstGeom>
          <a:ln>
            <a:noFill/>
          </a:ln>
          <a:effectLst/>
        </p:spPr>
      </p:pic>
      <p:pic>
        <p:nvPicPr>
          <p:cNvPr id="11" name="Graphic 10" descr="Clock">
            <a:extLst>
              <a:ext uri="{FF2B5EF4-FFF2-40B4-BE49-F238E27FC236}">
                <a16:creationId xmlns:a16="http://schemas.microsoft.com/office/drawing/2014/main" id="{FE5F68D9-A686-400E-A667-2294FE3422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27241" y="244718"/>
            <a:ext cx="1749776" cy="1749776"/>
          </a:xfrm>
          <a:prstGeom prst="rect">
            <a:avLst/>
          </a:prstGeom>
          <a:ln>
            <a:noFill/>
          </a:ln>
          <a:effectLst/>
        </p:spPr>
      </p:pic>
      <p:pic>
        <p:nvPicPr>
          <p:cNvPr id="13" name="Graphic 12" descr="Users">
            <a:extLst>
              <a:ext uri="{FF2B5EF4-FFF2-40B4-BE49-F238E27FC236}">
                <a16:creationId xmlns:a16="http://schemas.microsoft.com/office/drawing/2014/main" id="{D963F840-90FA-4F29-9AFF-FB002D1497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27242" y="2449145"/>
            <a:ext cx="1749776" cy="1749776"/>
          </a:xfrm>
          <a:prstGeom prst="rect">
            <a:avLst/>
          </a:prstGeom>
        </p:spPr>
      </p:pic>
      <p:graphicFrame>
        <p:nvGraphicFramePr>
          <p:cNvPr id="18" name="Content Placeholder 2">
            <a:extLst>
              <a:ext uri="{FF2B5EF4-FFF2-40B4-BE49-F238E27FC236}">
                <a16:creationId xmlns:a16="http://schemas.microsoft.com/office/drawing/2014/main" id="{D1DA4194-30DC-4364-B355-0C5B1FF804ED}"/>
              </a:ext>
            </a:extLst>
          </p:cNvPr>
          <p:cNvGraphicFramePr>
            <a:graphicFrameLocks noGrp="1"/>
          </p:cNvGraphicFramePr>
          <p:nvPr>
            <p:ph idx="1"/>
            <p:extLst>
              <p:ext uri="{D42A27DB-BD31-4B8C-83A1-F6EECF244321}">
                <p14:modId xmlns:p14="http://schemas.microsoft.com/office/powerpoint/2010/main" val="3607917655"/>
              </p:ext>
            </p:extLst>
          </p:nvPr>
        </p:nvGraphicFramePr>
        <p:xfrm>
          <a:off x="784743" y="2286000"/>
          <a:ext cx="5793475" cy="3581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06776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09959-90DC-4EBD-9976-2FC7599F3053}"/>
              </a:ext>
            </a:extLst>
          </p:cNvPr>
          <p:cNvSpPr>
            <a:spLocks noGrp="1"/>
          </p:cNvSpPr>
          <p:nvPr>
            <p:ph type="title"/>
          </p:nvPr>
        </p:nvSpPr>
        <p:spPr/>
        <p:txBody>
          <a:bodyPr/>
          <a:lstStyle/>
          <a:p>
            <a:r>
              <a:rPr lang="en-US" dirty="0"/>
              <a:t>Timetable data</a:t>
            </a:r>
          </a:p>
        </p:txBody>
      </p:sp>
      <p:sp>
        <p:nvSpPr>
          <p:cNvPr id="3" name="Text Placeholder 2">
            <a:extLst>
              <a:ext uri="{FF2B5EF4-FFF2-40B4-BE49-F238E27FC236}">
                <a16:creationId xmlns:a16="http://schemas.microsoft.com/office/drawing/2014/main" id="{E9C9ADF1-D1E0-4A3F-95B5-768B75F15693}"/>
              </a:ext>
            </a:extLst>
          </p:cNvPr>
          <p:cNvSpPr>
            <a:spLocks noGrp="1"/>
          </p:cNvSpPr>
          <p:nvPr>
            <p:ph type="body" idx="1"/>
          </p:nvPr>
        </p:nvSpPr>
        <p:spPr/>
        <p:txBody>
          <a:bodyPr/>
          <a:lstStyle/>
          <a:p>
            <a:r>
              <a:rPr lang="en-US" dirty="0"/>
              <a:t>Category 1</a:t>
            </a:r>
          </a:p>
        </p:txBody>
      </p:sp>
    </p:spTree>
    <p:extLst>
      <p:ext uri="{BB962C8B-B14F-4D97-AF65-F5344CB8AC3E}">
        <p14:creationId xmlns:p14="http://schemas.microsoft.com/office/powerpoint/2010/main" val="1986580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B42C2-5FC6-4F61-A500-EFF82A90BF0A}"/>
              </a:ext>
            </a:extLst>
          </p:cNvPr>
          <p:cNvSpPr>
            <a:spLocks noGrp="1"/>
          </p:cNvSpPr>
          <p:nvPr>
            <p:ph type="title"/>
          </p:nvPr>
        </p:nvSpPr>
        <p:spPr>
          <a:xfrm>
            <a:off x="689112" y="33328"/>
            <a:ext cx="3836504" cy="685998"/>
          </a:xfrm>
        </p:spPr>
        <p:txBody>
          <a:bodyPr>
            <a:normAutofit fontScale="90000"/>
          </a:bodyPr>
          <a:lstStyle/>
          <a:p>
            <a:r>
              <a:rPr lang="en-US" dirty="0"/>
              <a:t>Timetable data</a:t>
            </a:r>
          </a:p>
        </p:txBody>
      </p:sp>
      <p:sp>
        <p:nvSpPr>
          <p:cNvPr id="3" name="Text Placeholder 2">
            <a:extLst>
              <a:ext uri="{FF2B5EF4-FFF2-40B4-BE49-F238E27FC236}">
                <a16:creationId xmlns:a16="http://schemas.microsoft.com/office/drawing/2014/main" id="{A8A948D6-21BC-4327-9F33-A67F93DFE31B}"/>
              </a:ext>
            </a:extLst>
          </p:cNvPr>
          <p:cNvSpPr>
            <a:spLocks noGrp="1"/>
          </p:cNvSpPr>
          <p:nvPr>
            <p:ph type="body" idx="1"/>
          </p:nvPr>
        </p:nvSpPr>
        <p:spPr>
          <a:xfrm>
            <a:off x="689112" y="1371799"/>
            <a:ext cx="3531704" cy="823911"/>
          </a:xfrm>
        </p:spPr>
        <p:txBody>
          <a:bodyPr/>
          <a:lstStyle/>
          <a:p>
            <a:r>
              <a:rPr lang="en-US" dirty="0"/>
              <a:t>What days create the most tweets</a:t>
            </a:r>
          </a:p>
        </p:txBody>
      </p:sp>
      <p:sp>
        <p:nvSpPr>
          <p:cNvPr id="5" name="Text Placeholder 4">
            <a:extLst>
              <a:ext uri="{FF2B5EF4-FFF2-40B4-BE49-F238E27FC236}">
                <a16:creationId xmlns:a16="http://schemas.microsoft.com/office/drawing/2014/main" id="{971CF7E2-0A83-4D58-9CA7-2917308AE1EE}"/>
              </a:ext>
            </a:extLst>
          </p:cNvPr>
          <p:cNvSpPr>
            <a:spLocks noGrp="1"/>
          </p:cNvSpPr>
          <p:nvPr>
            <p:ph type="body" sz="quarter" idx="3"/>
          </p:nvPr>
        </p:nvSpPr>
        <p:spPr>
          <a:xfrm>
            <a:off x="5024388" y="552899"/>
            <a:ext cx="7060612" cy="823912"/>
          </a:xfrm>
        </p:spPr>
        <p:txBody>
          <a:bodyPr/>
          <a:lstStyle/>
          <a:p>
            <a:r>
              <a:rPr lang="en-US" dirty="0"/>
              <a:t>What time of day creates the most tweets</a:t>
            </a:r>
          </a:p>
        </p:txBody>
      </p:sp>
      <p:pic>
        <p:nvPicPr>
          <p:cNvPr id="11" name="Content Placeholder 10" descr="A picture containing screenshot&#10;&#10;Description automatically generated">
            <a:extLst>
              <a:ext uri="{FF2B5EF4-FFF2-40B4-BE49-F238E27FC236}">
                <a16:creationId xmlns:a16="http://schemas.microsoft.com/office/drawing/2014/main" id="{FD06521A-E499-4C8B-BFF7-10C0EF2F0CF9}"/>
              </a:ext>
            </a:extLst>
          </p:cNvPr>
          <p:cNvPicPr>
            <a:picLocks noGrp="1" noChangeAspect="1"/>
          </p:cNvPicPr>
          <p:nvPr>
            <p:ph sz="half" idx="2"/>
          </p:nvPr>
        </p:nvPicPr>
        <p:blipFill>
          <a:blip r:embed="rId2"/>
          <a:stretch>
            <a:fillRect/>
          </a:stretch>
        </p:blipFill>
        <p:spPr>
          <a:xfrm>
            <a:off x="748071" y="2195710"/>
            <a:ext cx="3633098" cy="4579149"/>
          </a:xfrm>
        </p:spPr>
      </p:pic>
      <p:pic>
        <p:nvPicPr>
          <p:cNvPr id="13" name="Content Placeholder 12" descr="A picture containing fence&#10;&#10;Description automatically generated">
            <a:extLst>
              <a:ext uri="{FF2B5EF4-FFF2-40B4-BE49-F238E27FC236}">
                <a16:creationId xmlns:a16="http://schemas.microsoft.com/office/drawing/2014/main" id="{0BCBD344-E202-4AE2-B164-49FEB77FC40C}"/>
              </a:ext>
            </a:extLst>
          </p:cNvPr>
          <p:cNvPicPr>
            <a:picLocks noGrp="1" noChangeAspect="1"/>
          </p:cNvPicPr>
          <p:nvPr>
            <p:ph sz="quarter" idx="4"/>
          </p:nvPr>
        </p:nvPicPr>
        <p:blipFill>
          <a:blip r:embed="rId3"/>
          <a:stretch>
            <a:fillRect/>
          </a:stretch>
        </p:blipFill>
        <p:spPr>
          <a:xfrm>
            <a:off x="6074867" y="1425175"/>
            <a:ext cx="4962450" cy="5432825"/>
          </a:xfrm>
        </p:spPr>
      </p:pic>
    </p:spTree>
    <p:extLst>
      <p:ext uri="{BB962C8B-B14F-4D97-AF65-F5344CB8AC3E}">
        <p14:creationId xmlns:p14="http://schemas.microsoft.com/office/powerpoint/2010/main" val="2497719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oup 17">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9"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0"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9" name="Rectangle 21">
            <a:extLst>
              <a:ext uri="{FF2B5EF4-FFF2-40B4-BE49-F238E27FC236}">
                <a16:creationId xmlns:a16="http://schemas.microsoft.com/office/drawing/2014/main" id="{5D213B41-AC9B-4E61-BEED-FF4C168A8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C6D3BE-7C82-42C5-A3C3-73C25DDDD23A}"/>
              </a:ext>
            </a:extLst>
          </p:cNvPr>
          <p:cNvSpPr>
            <a:spLocks noGrp="1"/>
          </p:cNvSpPr>
          <p:nvPr>
            <p:ph type="title"/>
          </p:nvPr>
        </p:nvSpPr>
        <p:spPr>
          <a:xfrm>
            <a:off x="659230" y="4484772"/>
            <a:ext cx="10869750" cy="1237298"/>
          </a:xfrm>
        </p:spPr>
        <p:txBody>
          <a:bodyPr vert="horz" lIns="91440" tIns="45720" rIns="91440" bIns="45720" rtlCol="0" anchor="b">
            <a:normAutofit/>
          </a:bodyPr>
          <a:lstStyle/>
          <a:p>
            <a:pPr algn="ctr">
              <a:lnSpc>
                <a:spcPct val="89000"/>
              </a:lnSpc>
            </a:pPr>
            <a:r>
              <a:rPr lang="en-US" sz="4000" cap="all"/>
              <a:t>What is the average sentiment for each day of the week?</a:t>
            </a:r>
          </a:p>
        </p:txBody>
      </p:sp>
      <p:sp>
        <p:nvSpPr>
          <p:cNvPr id="30" name="Freeform 6">
            <a:extLst>
              <a:ext uri="{FF2B5EF4-FFF2-40B4-BE49-F238E27FC236}">
                <a16:creationId xmlns:a16="http://schemas.microsoft.com/office/drawing/2014/main" id="{D8BB75D5-93A7-4EC9-A2FB-DCBDE6DE3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046527" y="-13329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31" name="Freeform 6">
            <a:extLst>
              <a:ext uri="{FF2B5EF4-FFF2-40B4-BE49-F238E27FC236}">
                <a16:creationId xmlns:a16="http://schemas.microsoft.com/office/drawing/2014/main" id="{628FBD9F-3B86-4C98-8F77-383320737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7838485" y="614084"/>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6" name="Content Placeholder 5" descr="A screenshot of a cell phone&#10;&#10;Description automatically generated">
            <a:extLst>
              <a:ext uri="{FF2B5EF4-FFF2-40B4-BE49-F238E27FC236}">
                <a16:creationId xmlns:a16="http://schemas.microsoft.com/office/drawing/2014/main" id="{0AE266AA-F6DA-4901-81A2-CAA23EECC0C5}"/>
              </a:ext>
            </a:extLst>
          </p:cNvPr>
          <p:cNvPicPr>
            <a:picLocks noGrp="1" noChangeAspect="1"/>
          </p:cNvPicPr>
          <p:nvPr>
            <p:ph idx="1"/>
          </p:nvPr>
        </p:nvPicPr>
        <p:blipFill>
          <a:blip r:embed="rId2"/>
          <a:stretch>
            <a:fillRect/>
          </a:stretch>
        </p:blipFill>
        <p:spPr>
          <a:xfrm>
            <a:off x="1505672" y="1150341"/>
            <a:ext cx="9151553" cy="2585314"/>
          </a:xfrm>
          <a:prstGeom prst="rect">
            <a:avLst/>
          </a:prstGeom>
        </p:spPr>
      </p:pic>
    </p:spTree>
    <p:extLst>
      <p:ext uri="{BB962C8B-B14F-4D97-AF65-F5344CB8AC3E}">
        <p14:creationId xmlns:p14="http://schemas.microsoft.com/office/powerpoint/2010/main" val="3481858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CDA72-2ECA-4C0C-AF98-39DD4C534D2F}"/>
              </a:ext>
            </a:extLst>
          </p:cNvPr>
          <p:cNvSpPr>
            <a:spLocks noGrp="1"/>
          </p:cNvSpPr>
          <p:nvPr>
            <p:ph type="title"/>
          </p:nvPr>
        </p:nvSpPr>
        <p:spPr/>
        <p:txBody>
          <a:bodyPr/>
          <a:lstStyle/>
          <a:p>
            <a:r>
              <a:rPr lang="en-US" dirty="0"/>
              <a:t>User data</a:t>
            </a:r>
          </a:p>
        </p:txBody>
      </p:sp>
      <p:sp>
        <p:nvSpPr>
          <p:cNvPr id="3" name="Text Placeholder 2">
            <a:extLst>
              <a:ext uri="{FF2B5EF4-FFF2-40B4-BE49-F238E27FC236}">
                <a16:creationId xmlns:a16="http://schemas.microsoft.com/office/drawing/2014/main" id="{2D2B1796-8D5B-4A92-8FC1-9C94940C5214}"/>
              </a:ext>
            </a:extLst>
          </p:cNvPr>
          <p:cNvSpPr>
            <a:spLocks noGrp="1"/>
          </p:cNvSpPr>
          <p:nvPr>
            <p:ph type="body" idx="1"/>
          </p:nvPr>
        </p:nvSpPr>
        <p:spPr/>
        <p:txBody>
          <a:bodyPr/>
          <a:lstStyle/>
          <a:p>
            <a:r>
              <a:rPr lang="en-US" dirty="0"/>
              <a:t>Category 2</a:t>
            </a:r>
          </a:p>
        </p:txBody>
      </p:sp>
    </p:spTree>
    <p:extLst>
      <p:ext uri="{BB962C8B-B14F-4D97-AF65-F5344CB8AC3E}">
        <p14:creationId xmlns:p14="http://schemas.microsoft.com/office/powerpoint/2010/main" val="318107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129F7-C00F-47D7-BACC-E6932651EFF1}"/>
              </a:ext>
            </a:extLst>
          </p:cNvPr>
          <p:cNvSpPr>
            <a:spLocks noGrp="1"/>
          </p:cNvSpPr>
          <p:nvPr>
            <p:ph type="title"/>
          </p:nvPr>
        </p:nvSpPr>
        <p:spPr>
          <a:xfrm>
            <a:off x="801757" y="0"/>
            <a:ext cx="2617304" cy="718930"/>
          </a:xfrm>
        </p:spPr>
        <p:txBody>
          <a:bodyPr/>
          <a:lstStyle/>
          <a:p>
            <a:r>
              <a:rPr lang="en-US" dirty="0"/>
              <a:t>User Data</a:t>
            </a:r>
          </a:p>
        </p:txBody>
      </p:sp>
      <p:sp>
        <p:nvSpPr>
          <p:cNvPr id="3" name="Text Placeholder 2">
            <a:extLst>
              <a:ext uri="{FF2B5EF4-FFF2-40B4-BE49-F238E27FC236}">
                <a16:creationId xmlns:a16="http://schemas.microsoft.com/office/drawing/2014/main" id="{7DBBAB6A-1CC3-419E-BF40-227CF793EB2A}"/>
              </a:ext>
            </a:extLst>
          </p:cNvPr>
          <p:cNvSpPr>
            <a:spLocks noGrp="1"/>
          </p:cNvSpPr>
          <p:nvPr>
            <p:ph type="body" idx="1"/>
          </p:nvPr>
        </p:nvSpPr>
        <p:spPr>
          <a:xfrm>
            <a:off x="801757" y="1067618"/>
            <a:ext cx="3942521" cy="979650"/>
          </a:xfrm>
        </p:spPr>
        <p:txBody>
          <a:bodyPr/>
          <a:lstStyle/>
          <a:p>
            <a:r>
              <a:rPr lang="en-US" dirty="0"/>
              <a:t>What users tweeted the most over the collection period?</a:t>
            </a:r>
          </a:p>
        </p:txBody>
      </p:sp>
      <p:sp>
        <p:nvSpPr>
          <p:cNvPr id="5" name="Text Placeholder 4">
            <a:extLst>
              <a:ext uri="{FF2B5EF4-FFF2-40B4-BE49-F238E27FC236}">
                <a16:creationId xmlns:a16="http://schemas.microsoft.com/office/drawing/2014/main" id="{A4206C43-049A-4C75-B47F-6596B22CBC5E}"/>
              </a:ext>
            </a:extLst>
          </p:cNvPr>
          <p:cNvSpPr>
            <a:spLocks noGrp="1"/>
          </p:cNvSpPr>
          <p:nvPr>
            <p:ph type="body" sz="quarter" idx="3"/>
          </p:nvPr>
        </p:nvSpPr>
        <p:spPr>
          <a:xfrm>
            <a:off x="6407841" y="1022289"/>
            <a:ext cx="5222956" cy="535154"/>
          </a:xfrm>
        </p:spPr>
        <p:txBody>
          <a:bodyPr/>
          <a:lstStyle/>
          <a:p>
            <a:r>
              <a:rPr lang="en-US" dirty="0"/>
              <a:t>Sentiment of Most Active Users</a:t>
            </a:r>
          </a:p>
        </p:txBody>
      </p:sp>
      <p:pic>
        <p:nvPicPr>
          <p:cNvPr id="10" name="Content Placeholder 9" descr="A screenshot of a cell phone&#10;&#10;Description automatically generated">
            <a:extLst>
              <a:ext uri="{FF2B5EF4-FFF2-40B4-BE49-F238E27FC236}">
                <a16:creationId xmlns:a16="http://schemas.microsoft.com/office/drawing/2014/main" id="{519A94E8-1866-4B50-B48B-59BBF5C317B5}"/>
              </a:ext>
            </a:extLst>
          </p:cNvPr>
          <p:cNvPicPr>
            <a:picLocks noGrp="1" noChangeAspect="1"/>
          </p:cNvPicPr>
          <p:nvPr>
            <p:ph sz="half" idx="2"/>
          </p:nvPr>
        </p:nvPicPr>
        <p:blipFill>
          <a:blip r:embed="rId2"/>
          <a:stretch>
            <a:fillRect/>
          </a:stretch>
        </p:blipFill>
        <p:spPr>
          <a:xfrm>
            <a:off x="801756" y="2024061"/>
            <a:ext cx="5040177" cy="4091437"/>
          </a:xfrm>
        </p:spPr>
      </p:pic>
      <p:pic>
        <p:nvPicPr>
          <p:cNvPr id="12" name="Content Placeholder 11" descr="A screenshot of a cell phone&#10;&#10;Description automatically generated">
            <a:extLst>
              <a:ext uri="{FF2B5EF4-FFF2-40B4-BE49-F238E27FC236}">
                <a16:creationId xmlns:a16="http://schemas.microsoft.com/office/drawing/2014/main" id="{09A079DF-C721-49BB-99E1-26381649F3AD}"/>
              </a:ext>
            </a:extLst>
          </p:cNvPr>
          <p:cNvPicPr>
            <a:picLocks noGrp="1" noChangeAspect="1"/>
          </p:cNvPicPr>
          <p:nvPr>
            <p:ph sz="quarter" idx="4"/>
          </p:nvPr>
        </p:nvPicPr>
        <p:blipFill>
          <a:blip r:embed="rId3"/>
          <a:stretch>
            <a:fillRect/>
          </a:stretch>
        </p:blipFill>
        <p:spPr>
          <a:xfrm>
            <a:off x="6350069" y="1920538"/>
            <a:ext cx="5338500" cy="4194960"/>
          </a:xfrm>
        </p:spPr>
      </p:pic>
    </p:spTree>
    <p:extLst>
      <p:ext uri="{BB962C8B-B14F-4D97-AF65-F5344CB8AC3E}">
        <p14:creationId xmlns:p14="http://schemas.microsoft.com/office/powerpoint/2010/main" val="3545092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7"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8"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40" name="Rectangle 39">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9AD244-2A9C-44B8-9F32-8195FBB90BD0}"/>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lnSpc>
                <a:spcPct val="89000"/>
              </a:lnSpc>
            </a:pPr>
            <a:r>
              <a:rPr lang="en-US" sz="4200" cap="all" dirty="0"/>
              <a:t>What is the average sentiment of Users with high followers?</a:t>
            </a:r>
          </a:p>
        </p:txBody>
      </p:sp>
      <p:sp>
        <p:nvSpPr>
          <p:cNvPr id="42"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44"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pic>
        <p:nvPicPr>
          <p:cNvPr id="4" name="Content Placeholder 3" descr="A screenshot of a cell phone&#10;&#10;Description automatically generated">
            <a:extLst>
              <a:ext uri="{FF2B5EF4-FFF2-40B4-BE49-F238E27FC236}">
                <a16:creationId xmlns:a16="http://schemas.microsoft.com/office/drawing/2014/main" id="{3C86446A-E585-4334-98E7-707C91B33EC9}"/>
              </a:ext>
            </a:extLst>
          </p:cNvPr>
          <p:cNvPicPr>
            <a:picLocks noGrp="1" noChangeAspect="1"/>
          </p:cNvPicPr>
          <p:nvPr>
            <p:ph idx="1"/>
          </p:nvPr>
        </p:nvPicPr>
        <p:blipFill>
          <a:blip r:embed="rId2"/>
          <a:stretch>
            <a:fillRect/>
          </a:stretch>
        </p:blipFill>
        <p:spPr>
          <a:xfrm>
            <a:off x="1580700" y="1340841"/>
            <a:ext cx="5255867" cy="4375510"/>
          </a:xfrm>
          <a:prstGeom prst="rect">
            <a:avLst/>
          </a:prstGeom>
        </p:spPr>
      </p:pic>
    </p:spTree>
    <p:extLst>
      <p:ext uri="{BB962C8B-B14F-4D97-AF65-F5344CB8AC3E}">
        <p14:creationId xmlns:p14="http://schemas.microsoft.com/office/powerpoint/2010/main" val="542149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CD3E-5E2F-4FB1-A8DC-B2574E9D789F}"/>
              </a:ext>
            </a:extLst>
          </p:cNvPr>
          <p:cNvSpPr>
            <a:spLocks noGrp="1"/>
          </p:cNvSpPr>
          <p:nvPr>
            <p:ph type="title"/>
          </p:nvPr>
        </p:nvSpPr>
        <p:spPr/>
        <p:txBody>
          <a:bodyPr/>
          <a:lstStyle/>
          <a:p>
            <a:r>
              <a:rPr lang="en-US" dirty="0"/>
              <a:t>Sentiment Data</a:t>
            </a:r>
          </a:p>
        </p:txBody>
      </p:sp>
      <p:sp>
        <p:nvSpPr>
          <p:cNvPr id="3" name="Text Placeholder 2">
            <a:extLst>
              <a:ext uri="{FF2B5EF4-FFF2-40B4-BE49-F238E27FC236}">
                <a16:creationId xmlns:a16="http://schemas.microsoft.com/office/drawing/2014/main" id="{7983E6F3-C668-4562-9DAF-E01A370299A2}"/>
              </a:ext>
            </a:extLst>
          </p:cNvPr>
          <p:cNvSpPr>
            <a:spLocks noGrp="1"/>
          </p:cNvSpPr>
          <p:nvPr>
            <p:ph type="body" idx="1"/>
          </p:nvPr>
        </p:nvSpPr>
        <p:spPr/>
        <p:txBody>
          <a:bodyPr/>
          <a:lstStyle/>
          <a:p>
            <a:r>
              <a:rPr lang="en-US" dirty="0"/>
              <a:t>Category 3</a:t>
            </a:r>
          </a:p>
        </p:txBody>
      </p:sp>
    </p:spTree>
    <p:extLst>
      <p:ext uri="{BB962C8B-B14F-4D97-AF65-F5344CB8AC3E}">
        <p14:creationId xmlns:p14="http://schemas.microsoft.com/office/powerpoint/2010/main" val="3877995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AEB8C-DDA8-4578-B6C3-FC2131371BD0}"/>
              </a:ext>
            </a:extLst>
          </p:cNvPr>
          <p:cNvSpPr>
            <a:spLocks noGrp="1"/>
          </p:cNvSpPr>
          <p:nvPr>
            <p:ph type="title"/>
          </p:nvPr>
        </p:nvSpPr>
        <p:spPr>
          <a:xfrm>
            <a:off x="655983" y="0"/>
            <a:ext cx="3982278" cy="718930"/>
          </a:xfrm>
        </p:spPr>
        <p:txBody>
          <a:bodyPr/>
          <a:lstStyle/>
          <a:p>
            <a:r>
              <a:rPr lang="en-US" dirty="0"/>
              <a:t>Sentiment Data</a:t>
            </a:r>
          </a:p>
        </p:txBody>
      </p:sp>
      <p:sp>
        <p:nvSpPr>
          <p:cNvPr id="3" name="Text Placeholder 2">
            <a:extLst>
              <a:ext uri="{FF2B5EF4-FFF2-40B4-BE49-F238E27FC236}">
                <a16:creationId xmlns:a16="http://schemas.microsoft.com/office/drawing/2014/main" id="{0BB7761C-7C1B-45F6-920A-06833994B3A5}"/>
              </a:ext>
            </a:extLst>
          </p:cNvPr>
          <p:cNvSpPr>
            <a:spLocks noGrp="1"/>
          </p:cNvSpPr>
          <p:nvPr>
            <p:ph type="body" idx="1"/>
          </p:nvPr>
        </p:nvSpPr>
        <p:spPr>
          <a:xfrm>
            <a:off x="960781" y="869872"/>
            <a:ext cx="4443984" cy="823912"/>
          </a:xfrm>
        </p:spPr>
        <p:txBody>
          <a:bodyPr/>
          <a:lstStyle/>
          <a:p>
            <a:r>
              <a:rPr lang="en-US" dirty="0"/>
              <a:t>Do longer tweets have higher sentiment?</a:t>
            </a:r>
          </a:p>
        </p:txBody>
      </p:sp>
      <p:sp>
        <p:nvSpPr>
          <p:cNvPr id="5" name="Text Placeholder 4">
            <a:extLst>
              <a:ext uri="{FF2B5EF4-FFF2-40B4-BE49-F238E27FC236}">
                <a16:creationId xmlns:a16="http://schemas.microsoft.com/office/drawing/2014/main" id="{BF354A1F-91C4-449A-B0FB-B407A82C4C7C}"/>
              </a:ext>
            </a:extLst>
          </p:cNvPr>
          <p:cNvSpPr>
            <a:spLocks noGrp="1"/>
          </p:cNvSpPr>
          <p:nvPr>
            <p:ph type="body" sz="quarter" idx="3"/>
          </p:nvPr>
        </p:nvSpPr>
        <p:spPr>
          <a:xfrm>
            <a:off x="7053590" y="816970"/>
            <a:ext cx="5362186" cy="823912"/>
          </a:xfrm>
        </p:spPr>
        <p:txBody>
          <a:bodyPr/>
          <a:lstStyle/>
          <a:p>
            <a:r>
              <a:rPr lang="en-US" dirty="0"/>
              <a:t>Do retweets or quote tweets have higher sentiment?</a:t>
            </a:r>
          </a:p>
        </p:txBody>
      </p:sp>
      <p:pic>
        <p:nvPicPr>
          <p:cNvPr id="6" name="Picture 5" descr="A screenshot of a cell phone&#10;&#10;Description automatically generated">
            <a:extLst>
              <a:ext uri="{FF2B5EF4-FFF2-40B4-BE49-F238E27FC236}">
                <a16:creationId xmlns:a16="http://schemas.microsoft.com/office/drawing/2014/main" id="{777CDEEB-21D5-4F31-B72F-D9A30C742D4E}"/>
              </a:ext>
            </a:extLst>
          </p:cNvPr>
          <p:cNvPicPr>
            <a:picLocks noChangeAspect="1"/>
          </p:cNvPicPr>
          <p:nvPr/>
        </p:nvPicPr>
        <p:blipFill>
          <a:blip r:embed="rId3"/>
          <a:stretch>
            <a:fillRect/>
          </a:stretch>
        </p:blipFill>
        <p:spPr>
          <a:xfrm>
            <a:off x="0" y="1668716"/>
            <a:ext cx="7053590" cy="5189284"/>
          </a:xfrm>
          <a:prstGeom prst="rect">
            <a:avLst/>
          </a:prstGeom>
        </p:spPr>
      </p:pic>
      <p:pic>
        <p:nvPicPr>
          <p:cNvPr id="11" name="Content Placeholder 10" descr="A screenshot of a cell phone&#10;&#10;Description automatically generated">
            <a:extLst>
              <a:ext uri="{FF2B5EF4-FFF2-40B4-BE49-F238E27FC236}">
                <a16:creationId xmlns:a16="http://schemas.microsoft.com/office/drawing/2014/main" id="{6BE86DB8-9FC3-4344-944B-1F113AEA270B}"/>
              </a:ext>
            </a:extLst>
          </p:cNvPr>
          <p:cNvPicPr>
            <a:picLocks noGrp="1" noChangeAspect="1"/>
          </p:cNvPicPr>
          <p:nvPr>
            <p:ph sz="half" idx="2"/>
          </p:nvPr>
        </p:nvPicPr>
        <p:blipFill>
          <a:blip r:embed="rId4"/>
          <a:stretch>
            <a:fillRect/>
          </a:stretch>
        </p:blipFill>
        <p:spPr>
          <a:xfrm>
            <a:off x="7321748" y="1668716"/>
            <a:ext cx="3909471" cy="5245333"/>
          </a:xfrm>
        </p:spPr>
      </p:pic>
    </p:spTree>
    <p:extLst>
      <p:ext uri="{BB962C8B-B14F-4D97-AF65-F5344CB8AC3E}">
        <p14:creationId xmlns:p14="http://schemas.microsoft.com/office/powerpoint/2010/main" val="1512172847"/>
      </p:ext>
    </p:extLst>
  </p:cSld>
  <p:clrMapOvr>
    <a:masterClrMapping/>
  </p:clrMapOvr>
  <mc:AlternateContent xmlns:mc="http://schemas.openxmlformats.org/markup-compatibility/2006" xmlns:p14="http://schemas.microsoft.com/office/powerpoint/2010/main">
    <mc:Choice Requires="p14">
      <p:transition spd="slow" p14:dur="2000">
        <p:sndAc>
          <p:stSnd>
            <p:snd r:embed="rId2" name="Alright Frankie (1).wav"/>
          </p:stSnd>
        </p:sndAc>
      </p:transition>
    </mc:Choice>
    <mc:Fallback xmlns="">
      <p:transition spd="slow">
        <p:sndAc>
          <p:stSnd>
            <p:snd r:embed="rId5" name="Alright Frankie (1).wav"/>
          </p:stSnd>
        </p:sndAc>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FB62123-54E3-4B0D-973F-F732E858818D}"/>
              </a:ext>
            </a:extLst>
          </p:cNvPr>
          <p:cNvSpPr>
            <a:spLocks noGrp="1"/>
          </p:cNvSpPr>
          <p:nvPr>
            <p:ph type="body" idx="1"/>
          </p:nvPr>
        </p:nvSpPr>
        <p:spPr>
          <a:xfrm>
            <a:off x="879149" y="-1"/>
            <a:ext cx="4708895" cy="1336201"/>
          </a:xfrm>
        </p:spPr>
        <p:txBody>
          <a:bodyPr/>
          <a:lstStyle/>
          <a:p>
            <a:r>
              <a:rPr lang="en-US" dirty="0"/>
              <a:t>Do tweets about pizza have higher or lower sentiment?</a:t>
            </a:r>
          </a:p>
        </p:txBody>
      </p:sp>
      <p:sp>
        <p:nvSpPr>
          <p:cNvPr id="5" name="Text Placeholder 4">
            <a:extLst>
              <a:ext uri="{FF2B5EF4-FFF2-40B4-BE49-F238E27FC236}">
                <a16:creationId xmlns:a16="http://schemas.microsoft.com/office/drawing/2014/main" id="{330F70B2-1378-43E4-A55B-1A6EE38114FF}"/>
              </a:ext>
            </a:extLst>
          </p:cNvPr>
          <p:cNvSpPr>
            <a:spLocks noGrp="1"/>
          </p:cNvSpPr>
          <p:nvPr>
            <p:ph type="body" sz="quarter" idx="3"/>
          </p:nvPr>
        </p:nvSpPr>
        <p:spPr>
          <a:xfrm>
            <a:off x="7011712" y="512288"/>
            <a:ext cx="4443984" cy="823912"/>
          </a:xfrm>
        </p:spPr>
        <p:txBody>
          <a:bodyPr/>
          <a:lstStyle/>
          <a:p>
            <a:r>
              <a:rPr lang="en-US" dirty="0"/>
              <a:t>Which locations offer the highest sentiment?</a:t>
            </a:r>
          </a:p>
        </p:txBody>
      </p:sp>
      <p:pic>
        <p:nvPicPr>
          <p:cNvPr id="6" name="Picture 5" descr="A screenshot of a cell phone&#10;&#10;Description automatically generated">
            <a:extLst>
              <a:ext uri="{FF2B5EF4-FFF2-40B4-BE49-F238E27FC236}">
                <a16:creationId xmlns:a16="http://schemas.microsoft.com/office/drawing/2014/main" id="{F020C600-8AED-4C49-B31F-3AAEB2C1986D}"/>
              </a:ext>
            </a:extLst>
          </p:cNvPr>
          <p:cNvPicPr>
            <a:picLocks noChangeAspect="1"/>
          </p:cNvPicPr>
          <p:nvPr/>
        </p:nvPicPr>
        <p:blipFill>
          <a:blip r:embed="rId2"/>
          <a:stretch>
            <a:fillRect/>
          </a:stretch>
        </p:blipFill>
        <p:spPr>
          <a:xfrm>
            <a:off x="1087964" y="1656188"/>
            <a:ext cx="3586778" cy="4956532"/>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53DD9393-1DA1-4AB1-A5B3-060EA41C27BA}"/>
              </a:ext>
            </a:extLst>
          </p:cNvPr>
          <p:cNvPicPr>
            <a:picLocks noChangeAspect="1"/>
          </p:cNvPicPr>
          <p:nvPr/>
        </p:nvPicPr>
        <p:blipFill>
          <a:blip r:embed="rId3"/>
          <a:stretch>
            <a:fillRect/>
          </a:stretch>
        </p:blipFill>
        <p:spPr>
          <a:xfrm>
            <a:off x="5034337" y="1655439"/>
            <a:ext cx="7157663" cy="4957281"/>
          </a:xfrm>
          <a:prstGeom prst="rect">
            <a:avLst/>
          </a:prstGeom>
        </p:spPr>
      </p:pic>
    </p:spTree>
    <p:extLst>
      <p:ext uri="{BB962C8B-B14F-4D97-AF65-F5344CB8AC3E}">
        <p14:creationId xmlns:p14="http://schemas.microsoft.com/office/powerpoint/2010/main" val="1669946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D126C-E7B4-4235-9529-9AE114B821D3}"/>
              </a:ext>
            </a:extLst>
          </p:cNvPr>
          <p:cNvSpPr>
            <a:spLocks noGrp="1"/>
          </p:cNvSpPr>
          <p:nvPr>
            <p:ph type="title"/>
          </p:nvPr>
        </p:nvSpPr>
        <p:spPr>
          <a:xfrm>
            <a:off x="4954181" y="685800"/>
            <a:ext cx="6562905" cy="660400"/>
          </a:xfrm>
        </p:spPr>
        <p:txBody>
          <a:bodyPr>
            <a:normAutofit fontScale="90000"/>
          </a:bodyPr>
          <a:lstStyle/>
          <a:p>
            <a:r>
              <a:rPr lang="en-US" dirty="0"/>
              <a:t>The Abstract</a:t>
            </a:r>
          </a:p>
        </p:txBody>
      </p:sp>
      <p:sp>
        <p:nvSpPr>
          <p:cNvPr id="19" name="Rectangle 18">
            <a:extLst>
              <a:ext uri="{FF2B5EF4-FFF2-40B4-BE49-F238E27FC236}">
                <a16:creationId xmlns:a16="http://schemas.microsoft.com/office/drawing/2014/main" id="{6B205BC3-0B06-4EA6-9066-1A0BEC22C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descr="Head with gears">
            <a:extLst>
              <a:ext uri="{FF2B5EF4-FFF2-40B4-BE49-F238E27FC236}">
                <a16:creationId xmlns:a16="http://schemas.microsoft.com/office/drawing/2014/main" id="{FCBFCDBA-AC3C-40A0-A596-2499873C6A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6695" y="1462102"/>
            <a:ext cx="4170071" cy="4170071"/>
          </a:xfrm>
          <a:prstGeom prst="rect">
            <a:avLst/>
          </a:prstGeom>
        </p:spPr>
      </p:pic>
      <p:sp>
        <p:nvSpPr>
          <p:cNvPr id="10" name="Content Placeholder 9">
            <a:extLst>
              <a:ext uri="{FF2B5EF4-FFF2-40B4-BE49-F238E27FC236}">
                <a16:creationId xmlns:a16="http://schemas.microsoft.com/office/drawing/2014/main" id="{F47504D4-3C30-42D6-90D1-0CF151248469}"/>
              </a:ext>
            </a:extLst>
          </p:cNvPr>
          <p:cNvSpPr txBox="1">
            <a:spLocks noGrp="1"/>
          </p:cNvSpPr>
          <p:nvPr>
            <p:ph idx="1"/>
          </p:nvPr>
        </p:nvSpPr>
        <p:spPr>
          <a:xfrm>
            <a:off x="4954181" y="1667933"/>
            <a:ext cx="6759724" cy="4626850"/>
          </a:xfrm>
          <a:prstGeom prst="rect">
            <a:avLst/>
          </a:prstGeom>
        </p:spPr>
        <p:txBody>
          <a:bodyPr rtlCol="0">
            <a:normAutofit/>
          </a:bodyPr>
          <a:lstStyle/>
          <a:p>
            <a:r>
              <a:rPr lang="en-US" dirty="0"/>
              <a:t>This report will offer an inside look into Barstool Sports and Stoolie culture by analyzing Tweet sentiment and assigning Sentiment Scores to each tweet. </a:t>
            </a:r>
          </a:p>
          <a:p>
            <a:pPr marL="0" indent="0">
              <a:buNone/>
            </a:pPr>
            <a:endParaRPr lang="en-US" dirty="0"/>
          </a:p>
          <a:p>
            <a:r>
              <a:rPr lang="en-US" dirty="0"/>
              <a:t>The findings of this report can be used to guide company direction, influence online content, and observe sentiment change over time. </a:t>
            </a:r>
          </a:p>
          <a:p>
            <a:pPr marL="0" indent="0">
              <a:buNone/>
            </a:pPr>
            <a:endParaRPr lang="en-US" dirty="0"/>
          </a:p>
          <a:p>
            <a:r>
              <a:rPr lang="en-US" dirty="0"/>
              <a:t>The purpose of this report is not to make predictions about Stoolies but rather to observe how Stoolies think, react, and tweet about Barstool Sports. </a:t>
            </a:r>
          </a:p>
        </p:txBody>
      </p:sp>
    </p:spTree>
    <p:extLst>
      <p:ext uri="{BB962C8B-B14F-4D97-AF65-F5344CB8AC3E}">
        <p14:creationId xmlns:p14="http://schemas.microsoft.com/office/powerpoint/2010/main" val="76783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29492-3CD1-4259-A53F-D7B88725509B}"/>
              </a:ext>
            </a:extLst>
          </p:cNvPr>
          <p:cNvSpPr>
            <a:spLocks noGrp="1"/>
          </p:cNvSpPr>
          <p:nvPr>
            <p:ph type="title"/>
          </p:nvPr>
        </p:nvSpPr>
        <p:spPr/>
        <p:txBody>
          <a:bodyPr/>
          <a:lstStyle/>
          <a:p>
            <a:r>
              <a:rPr lang="en-US" dirty="0"/>
              <a:t>Amazon Web Services</a:t>
            </a:r>
          </a:p>
        </p:txBody>
      </p:sp>
      <p:sp>
        <p:nvSpPr>
          <p:cNvPr id="3" name="Text Placeholder 2">
            <a:extLst>
              <a:ext uri="{FF2B5EF4-FFF2-40B4-BE49-F238E27FC236}">
                <a16:creationId xmlns:a16="http://schemas.microsoft.com/office/drawing/2014/main" id="{12628993-1811-4E48-9D93-E0DDE7DFD1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56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8C110B4-D26A-44C6-8576-236CA24E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E72903-8056-40D2-95CC-8114BC56B67D}"/>
              </a:ext>
            </a:extLst>
          </p:cNvPr>
          <p:cNvSpPr>
            <a:spLocks noGrp="1"/>
          </p:cNvSpPr>
          <p:nvPr>
            <p:ph type="title"/>
          </p:nvPr>
        </p:nvSpPr>
        <p:spPr>
          <a:xfrm>
            <a:off x="1021750" y="4278245"/>
            <a:ext cx="4913384" cy="1762969"/>
          </a:xfrm>
        </p:spPr>
        <p:txBody>
          <a:bodyPr>
            <a:normAutofit/>
          </a:bodyPr>
          <a:lstStyle/>
          <a:p>
            <a:r>
              <a:rPr lang="en-US" dirty="0"/>
              <a:t>Amazon Web Services</a:t>
            </a:r>
          </a:p>
        </p:txBody>
      </p:sp>
      <p:pic>
        <p:nvPicPr>
          <p:cNvPr id="10" name="Picture 9" descr="A screenshot of a cell phone&#10;&#10;Description automatically generated">
            <a:extLst>
              <a:ext uri="{FF2B5EF4-FFF2-40B4-BE49-F238E27FC236}">
                <a16:creationId xmlns:a16="http://schemas.microsoft.com/office/drawing/2014/main" id="{BDEA830B-8573-476D-954C-E1DC356E6D36}"/>
              </a:ext>
            </a:extLst>
          </p:cNvPr>
          <p:cNvPicPr>
            <a:picLocks noChangeAspect="1"/>
          </p:cNvPicPr>
          <p:nvPr/>
        </p:nvPicPr>
        <p:blipFill>
          <a:blip r:embed="rId2"/>
          <a:stretch>
            <a:fillRect/>
          </a:stretch>
        </p:blipFill>
        <p:spPr>
          <a:xfrm>
            <a:off x="110525" y="1919484"/>
            <a:ext cx="5983951" cy="1615666"/>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CDFC2CE3-46DD-44C5-BA5A-52D4981768F1}"/>
              </a:ext>
            </a:extLst>
          </p:cNvPr>
          <p:cNvPicPr>
            <a:picLocks noChangeAspect="1"/>
          </p:cNvPicPr>
          <p:nvPr/>
        </p:nvPicPr>
        <p:blipFill>
          <a:blip r:embed="rId3"/>
          <a:stretch>
            <a:fillRect/>
          </a:stretch>
        </p:blipFill>
        <p:spPr>
          <a:xfrm>
            <a:off x="6472719" y="28179"/>
            <a:ext cx="4718989" cy="4270686"/>
          </a:xfrm>
          <a:prstGeom prst="rect">
            <a:avLst/>
          </a:prstGeom>
        </p:spPr>
      </p:pic>
      <p:sp>
        <p:nvSpPr>
          <p:cNvPr id="17" name="Freeform: Shape 16">
            <a:extLst>
              <a:ext uri="{FF2B5EF4-FFF2-40B4-BE49-F238E27FC236}">
                <a16:creationId xmlns:a16="http://schemas.microsoft.com/office/drawing/2014/main" id="{5BFD4DBB-3229-4DF6-A68A-CD91F83258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3856976"/>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3" name="Content Placeholder 2">
            <a:extLst>
              <a:ext uri="{FF2B5EF4-FFF2-40B4-BE49-F238E27FC236}">
                <a16:creationId xmlns:a16="http://schemas.microsoft.com/office/drawing/2014/main" id="{ADD357B0-921B-4478-B411-E55843148FE1}"/>
              </a:ext>
            </a:extLst>
          </p:cNvPr>
          <p:cNvSpPr>
            <a:spLocks noGrp="1"/>
          </p:cNvSpPr>
          <p:nvPr>
            <p:ph idx="1"/>
          </p:nvPr>
        </p:nvSpPr>
        <p:spPr>
          <a:xfrm>
            <a:off x="6253810" y="4278246"/>
            <a:ext cx="4718989" cy="1841856"/>
          </a:xfrm>
        </p:spPr>
        <p:txBody>
          <a:bodyPr>
            <a:normAutofit/>
          </a:bodyPr>
          <a:lstStyle/>
          <a:p>
            <a:r>
              <a:rPr lang="en-US" sz="1800"/>
              <a:t>Along with using Hadoop and Hive SQL, Amazon web services was also utilized to analyze a small subset of this data. A portion of this analysis is listed below.</a:t>
            </a:r>
          </a:p>
          <a:p>
            <a:endParaRPr lang="en-US" sz="1800"/>
          </a:p>
        </p:txBody>
      </p:sp>
      <p:sp>
        <p:nvSpPr>
          <p:cNvPr id="19" name="Freeform: Shape 18">
            <a:extLst>
              <a:ext uri="{FF2B5EF4-FFF2-40B4-BE49-F238E27FC236}">
                <a16:creationId xmlns:a16="http://schemas.microsoft.com/office/drawing/2014/main" id="{792979E5-1F93-4CE3-975E-3CAEC618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Tree>
    <p:extLst>
      <p:ext uri="{BB962C8B-B14F-4D97-AF65-F5344CB8AC3E}">
        <p14:creationId xmlns:p14="http://schemas.microsoft.com/office/powerpoint/2010/main" val="1072275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7AD9-BF74-4DB8-BE06-1AA9F34AB2D0}"/>
              </a:ext>
            </a:extLst>
          </p:cNvPr>
          <p:cNvSpPr>
            <a:spLocks noGrp="1"/>
          </p:cNvSpPr>
          <p:nvPr>
            <p:ph type="title"/>
          </p:nvPr>
        </p:nvSpPr>
        <p:spPr>
          <a:xfrm>
            <a:off x="1543107" y="313660"/>
            <a:ext cx="4095694" cy="628717"/>
          </a:xfrm>
        </p:spPr>
        <p:txBody>
          <a:bodyPr>
            <a:normAutofit fontScale="90000"/>
          </a:bodyPr>
          <a:lstStyle/>
          <a:p>
            <a:r>
              <a:rPr lang="en-US" dirty="0"/>
              <a:t>AWS (continued)</a:t>
            </a:r>
          </a:p>
        </p:txBody>
      </p:sp>
      <p:pic>
        <p:nvPicPr>
          <p:cNvPr id="6" name="Picture 5">
            <a:extLst>
              <a:ext uri="{FF2B5EF4-FFF2-40B4-BE49-F238E27FC236}">
                <a16:creationId xmlns:a16="http://schemas.microsoft.com/office/drawing/2014/main" id="{26BD9752-1201-4E61-A2DA-D844FFD9DEF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50013" y="1664413"/>
            <a:ext cx="11441987" cy="5193587"/>
          </a:xfrm>
          <a:prstGeom prst="rect">
            <a:avLst/>
          </a:prstGeom>
          <a:noFill/>
          <a:ln>
            <a:noFill/>
          </a:ln>
        </p:spPr>
      </p:pic>
    </p:spTree>
    <p:extLst>
      <p:ext uri="{BB962C8B-B14F-4D97-AF65-F5344CB8AC3E}">
        <p14:creationId xmlns:p14="http://schemas.microsoft.com/office/powerpoint/2010/main" val="1767915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7AD9-BF74-4DB8-BE06-1AA9F34AB2D0}"/>
              </a:ext>
            </a:extLst>
          </p:cNvPr>
          <p:cNvSpPr>
            <a:spLocks noGrp="1"/>
          </p:cNvSpPr>
          <p:nvPr>
            <p:ph type="title"/>
          </p:nvPr>
        </p:nvSpPr>
        <p:spPr>
          <a:xfrm>
            <a:off x="1543107" y="313660"/>
            <a:ext cx="4095694" cy="628717"/>
          </a:xfrm>
        </p:spPr>
        <p:txBody>
          <a:bodyPr>
            <a:normAutofit fontScale="90000"/>
          </a:bodyPr>
          <a:lstStyle/>
          <a:p>
            <a:r>
              <a:rPr lang="en-US" dirty="0"/>
              <a:t>AWS (continued)</a:t>
            </a:r>
          </a:p>
        </p:txBody>
      </p:sp>
      <p:pic>
        <p:nvPicPr>
          <p:cNvPr id="4" name="Picture 3" descr="A screenshot of a cell phone&#10;&#10;Description automatically generated">
            <a:extLst>
              <a:ext uri="{FF2B5EF4-FFF2-40B4-BE49-F238E27FC236}">
                <a16:creationId xmlns:a16="http://schemas.microsoft.com/office/drawing/2014/main" id="{C212182F-2EE1-4FF1-9D12-B2268715B555}"/>
              </a:ext>
            </a:extLst>
          </p:cNvPr>
          <p:cNvPicPr>
            <a:picLocks noChangeAspect="1"/>
          </p:cNvPicPr>
          <p:nvPr/>
        </p:nvPicPr>
        <p:blipFill>
          <a:blip r:embed="rId2"/>
          <a:stretch>
            <a:fillRect/>
          </a:stretch>
        </p:blipFill>
        <p:spPr>
          <a:xfrm>
            <a:off x="2913918" y="1002379"/>
            <a:ext cx="6364163" cy="5541961"/>
          </a:xfrm>
          <a:prstGeom prst="rect">
            <a:avLst/>
          </a:prstGeom>
        </p:spPr>
      </p:pic>
    </p:spTree>
    <p:extLst>
      <p:ext uri="{BB962C8B-B14F-4D97-AF65-F5344CB8AC3E}">
        <p14:creationId xmlns:p14="http://schemas.microsoft.com/office/powerpoint/2010/main" val="640911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7AD9-BF74-4DB8-BE06-1AA9F34AB2D0}"/>
              </a:ext>
            </a:extLst>
          </p:cNvPr>
          <p:cNvSpPr>
            <a:spLocks noGrp="1"/>
          </p:cNvSpPr>
          <p:nvPr>
            <p:ph type="title"/>
          </p:nvPr>
        </p:nvSpPr>
        <p:spPr>
          <a:xfrm>
            <a:off x="1543107" y="313660"/>
            <a:ext cx="4095694" cy="628717"/>
          </a:xfrm>
        </p:spPr>
        <p:txBody>
          <a:bodyPr>
            <a:normAutofit fontScale="90000"/>
          </a:bodyPr>
          <a:lstStyle/>
          <a:p>
            <a:r>
              <a:rPr lang="en-US" dirty="0"/>
              <a:t>AWS (continued)</a:t>
            </a:r>
          </a:p>
        </p:txBody>
      </p:sp>
      <p:pic>
        <p:nvPicPr>
          <p:cNvPr id="4" name="Picture 3" descr="A screenshot of a cell phone&#10;&#10;Description automatically generated">
            <a:extLst>
              <a:ext uri="{FF2B5EF4-FFF2-40B4-BE49-F238E27FC236}">
                <a16:creationId xmlns:a16="http://schemas.microsoft.com/office/drawing/2014/main" id="{C08CDD8D-39B0-4B62-A3AB-F197C482D5AF}"/>
              </a:ext>
            </a:extLst>
          </p:cNvPr>
          <p:cNvPicPr>
            <a:picLocks noChangeAspect="1"/>
          </p:cNvPicPr>
          <p:nvPr/>
        </p:nvPicPr>
        <p:blipFill>
          <a:blip r:embed="rId2"/>
          <a:stretch>
            <a:fillRect/>
          </a:stretch>
        </p:blipFill>
        <p:spPr>
          <a:xfrm>
            <a:off x="1805094" y="1262544"/>
            <a:ext cx="8581811" cy="5435918"/>
          </a:xfrm>
          <a:prstGeom prst="rect">
            <a:avLst/>
          </a:prstGeom>
        </p:spPr>
      </p:pic>
    </p:spTree>
    <p:extLst>
      <p:ext uri="{BB962C8B-B14F-4D97-AF65-F5344CB8AC3E}">
        <p14:creationId xmlns:p14="http://schemas.microsoft.com/office/powerpoint/2010/main" val="2513338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7AD9-BF74-4DB8-BE06-1AA9F34AB2D0}"/>
              </a:ext>
            </a:extLst>
          </p:cNvPr>
          <p:cNvSpPr>
            <a:spLocks noGrp="1"/>
          </p:cNvSpPr>
          <p:nvPr>
            <p:ph type="title"/>
          </p:nvPr>
        </p:nvSpPr>
        <p:spPr>
          <a:xfrm>
            <a:off x="1543107" y="313660"/>
            <a:ext cx="4095694" cy="628717"/>
          </a:xfrm>
        </p:spPr>
        <p:txBody>
          <a:bodyPr>
            <a:normAutofit fontScale="90000"/>
          </a:bodyPr>
          <a:lstStyle/>
          <a:p>
            <a:r>
              <a:rPr lang="en-US" dirty="0"/>
              <a:t>AWS (continued)</a:t>
            </a:r>
          </a:p>
        </p:txBody>
      </p:sp>
      <p:pic>
        <p:nvPicPr>
          <p:cNvPr id="4" name="Picture 3" descr="A screenshot of a cell phone&#10;&#10;Description automatically generated">
            <a:extLst>
              <a:ext uri="{FF2B5EF4-FFF2-40B4-BE49-F238E27FC236}">
                <a16:creationId xmlns:a16="http://schemas.microsoft.com/office/drawing/2014/main" id="{5B27D59A-873C-4F1F-B72B-6518BE9A78A7}"/>
              </a:ext>
            </a:extLst>
          </p:cNvPr>
          <p:cNvPicPr>
            <a:picLocks noChangeAspect="1"/>
          </p:cNvPicPr>
          <p:nvPr/>
        </p:nvPicPr>
        <p:blipFill>
          <a:blip r:embed="rId2"/>
          <a:stretch>
            <a:fillRect/>
          </a:stretch>
        </p:blipFill>
        <p:spPr>
          <a:xfrm>
            <a:off x="3590954" y="1052210"/>
            <a:ext cx="5529352" cy="5697150"/>
          </a:xfrm>
          <a:prstGeom prst="rect">
            <a:avLst/>
          </a:prstGeom>
        </p:spPr>
      </p:pic>
    </p:spTree>
    <p:extLst>
      <p:ext uri="{BB962C8B-B14F-4D97-AF65-F5344CB8AC3E}">
        <p14:creationId xmlns:p14="http://schemas.microsoft.com/office/powerpoint/2010/main" val="2532305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860A6-EC82-4A74-9180-4B2003174ADD}"/>
              </a:ext>
            </a:extLst>
          </p:cNvPr>
          <p:cNvSpPr>
            <a:spLocks noGrp="1"/>
          </p:cNvSpPr>
          <p:nvPr>
            <p:ph type="title"/>
          </p:nvPr>
        </p:nvSpPr>
        <p:spPr>
          <a:xfrm>
            <a:off x="765025" y="1301360"/>
            <a:ext cx="10053771" cy="2852737"/>
          </a:xfrm>
        </p:spPr>
        <p:txBody>
          <a:bodyPr>
            <a:normAutofit/>
          </a:bodyPr>
          <a:lstStyle/>
          <a:p>
            <a:r>
              <a:rPr lang="en-US" dirty="0"/>
              <a:t>What does this mean FOR BARSTOOL Sports?</a:t>
            </a:r>
          </a:p>
        </p:txBody>
      </p:sp>
      <p:sp>
        <p:nvSpPr>
          <p:cNvPr id="3" name="Text Placeholder 2">
            <a:extLst>
              <a:ext uri="{FF2B5EF4-FFF2-40B4-BE49-F238E27FC236}">
                <a16:creationId xmlns:a16="http://schemas.microsoft.com/office/drawing/2014/main" id="{409E3DA9-EBC9-4C56-BFC6-EDEC37D0667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56483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236C3-DC77-4C5B-879B-CF0C67424F35}"/>
              </a:ext>
            </a:extLst>
          </p:cNvPr>
          <p:cNvSpPr>
            <a:spLocks noGrp="1"/>
          </p:cNvSpPr>
          <p:nvPr>
            <p:ph type="title"/>
          </p:nvPr>
        </p:nvSpPr>
        <p:spPr>
          <a:xfrm>
            <a:off x="1371600" y="685800"/>
            <a:ext cx="9601200" cy="711200"/>
          </a:xfrm>
        </p:spPr>
        <p:txBody>
          <a:bodyPr>
            <a:normAutofit/>
          </a:bodyPr>
          <a:lstStyle/>
          <a:p>
            <a:r>
              <a:rPr lang="en-US" dirty="0"/>
              <a:t>Implications and uses for this data</a:t>
            </a:r>
          </a:p>
        </p:txBody>
      </p:sp>
      <p:graphicFrame>
        <p:nvGraphicFramePr>
          <p:cNvPr id="5" name="Content Placeholder 2">
            <a:extLst>
              <a:ext uri="{FF2B5EF4-FFF2-40B4-BE49-F238E27FC236}">
                <a16:creationId xmlns:a16="http://schemas.microsoft.com/office/drawing/2014/main" id="{7113717B-49C5-49C2-8BC1-CDAF420E2643}"/>
              </a:ext>
            </a:extLst>
          </p:cNvPr>
          <p:cNvGraphicFramePr>
            <a:graphicFrameLocks noGrp="1"/>
          </p:cNvGraphicFramePr>
          <p:nvPr>
            <p:ph idx="1"/>
            <p:extLst>
              <p:ext uri="{D42A27DB-BD31-4B8C-83A1-F6EECF244321}">
                <p14:modId xmlns:p14="http://schemas.microsoft.com/office/powerpoint/2010/main" val="3546329976"/>
              </p:ext>
            </p:extLst>
          </p:nvPr>
        </p:nvGraphicFramePr>
        <p:xfrm>
          <a:off x="1371600" y="1574800"/>
          <a:ext cx="10388600" cy="429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2136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6CEAD58-6F2F-4979-BEE1-8F0F161500F4}"/>
              </a:ext>
            </a:extLst>
          </p:cNvPr>
          <p:cNvSpPr>
            <a:spLocks noGrp="1"/>
          </p:cNvSpPr>
          <p:nvPr>
            <p:ph type="title"/>
          </p:nvPr>
        </p:nvSpPr>
        <p:spPr>
          <a:xfrm>
            <a:off x="640081" y="791570"/>
            <a:ext cx="4018839" cy="5262390"/>
          </a:xfrm>
        </p:spPr>
        <p:txBody>
          <a:bodyPr anchor="ctr">
            <a:normAutofit/>
          </a:bodyPr>
          <a:lstStyle/>
          <a:p>
            <a:pPr algn="r"/>
            <a:r>
              <a:rPr lang="en-US" sz="5400">
                <a:solidFill>
                  <a:schemeClr val="bg2"/>
                </a:solidFill>
              </a:rPr>
              <a:t>Concluding Note</a:t>
            </a:r>
          </a:p>
        </p:txBody>
      </p:sp>
      <p:sp>
        <p:nvSpPr>
          <p:cNvPr id="10"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C0D7BF8A-C878-466A-8864-23BEFEAF1064}"/>
              </a:ext>
            </a:extLst>
          </p:cNvPr>
          <p:cNvSpPr>
            <a:spLocks noGrp="1"/>
          </p:cNvSpPr>
          <p:nvPr>
            <p:ph idx="1"/>
          </p:nvPr>
        </p:nvSpPr>
        <p:spPr>
          <a:xfrm>
            <a:off x="6176720" y="791570"/>
            <a:ext cx="4892308" cy="5262390"/>
          </a:xfrm>
        </p:spPr>
        <p:txBody>
          <a:bodyPr anchor="ctr">
            <a:normAutofit/>
          </a:bodyPr>
          <a:lstStyle/>
          <a:p>
            <a:r>
              <a:rPr lang="en-US" sz="1800" dirty="0"/>
              <a:t>Overall, this project allowed me the opportunity to explore interesting and business critical data while also learning and experimenting with new collection methods (Python tweet streaming through </a:t>
            </a:r>
            <a:r>
              <a:rPr lang="en-US" sz="1800" dirty="0" err="1"/>
              <a:t>Jupyter</a:t>
            </a:r>
            <a:r>
              <a:rPr lang="en-US" sz="1800" dirty="0"/>
              <a:t> Notebooks and Twitter Developer), data querying methods (Amazon Web Services, and Hive SQL/Cloudera), along with different visualization methods (Tableau and Excel). </a:t>
            </a:r>
          </a:p>
          <a:p>
            <a:r>
              <a:rPr lang="en-US" sz="1800" dirty="0"/>
              <a:t>This experience has strengthened my skills in these fields, and I am looking forwards to further exploration and development in these skills.  </a:t>
            </a:r>
          </a:p>
          <a:p>
            <a:endParaRPr lang="en-US" sz="1800" dirty="0"/>
          </a:p>
        </p:txBody>
      </p:sp>
    </p:spTree>
    <p:extLst>
      <p:ext uri="{BB962C8B-B14F-4D97-AF65-F5344CB8AC3E}">
        <p14:creationId xmlns:p14="http://schemas.microsoft.com/office/powerpoint/2010/main" val="1543156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17EB7-FC8F-4F00-807C-B2D02383B0A1}"/>
              </a:ext>
            </a:extLst>
          </p:cNvPr>
          <p:cNvSpPr>
            <a:spLocks noGrp="1"/>
          </p:cNvSpPr>
          <p:nvPr>
            <p:ph type="title"/>
          </p:nvPr>
        </p:nvSpPr>
        <p:spPr>
          <a:xfrm>
            <a:off x="1371600" y="685800"/>
            <a:ext cx="9601200" cy="723900"/>
          </a:xfrm>
        </p:spPr>
        <p:txBody>
          <a:bodyPr/>
          <a:lstStyle/>
          <a:p>
            <a:r>
              <a:rPr lang="en-US" dirty="0"/>
              <a:t>References</a:t>
            </a:r>
          </a:p>
        </p:txBody>
      </p:sp>
      <p:sp>
        <p:nvSpPr>
          <p:cNvPr id="3" name="Content Placeholder 2">
            <a:extLst>
              <a:ext uri="{FF2B5EF4-FFF2-40B4-BE49-F238E27FC236}">
                <a16:creationId xmlns:a16="http://schemas.microsoft.com/office/drawing/2014/main" id="{4F6B50FF-65EA-4384-8C72-62D993A3ADAC}"/>
              </a:ext>
            </a:extLst>
          </p:cNvPr>
          <p:cNvSpPr>
            <a:spLocks noGrp="1"/>
          </p:cNvSpPr>
          <p:nvPr>
            <p:ph idx="1"/>
          </p:nvPr>
        </p:nvSpPr>
        <p:spPr>
          <a:xfrm>
            <a:off x="1371600" y="1562100"/>
            <a:ext cx="10477500" cy="4851400"/>
          </a:xfrm>
        </p:spPr>
        <p:txBody>
          <a:bodyPr>
            <a:normAutofit fontScale="85000" lnSpcReduction="10000"/>
          </a:bodyPr>
          <a:lstStyle/>
          <a:p>
            <a:r>
              <a:rPr lang="en-US" dirty="0">
                <a:solidFill>
                  <a:schemeClr val="tx1"/>
                </a:solidFill>
              </a:rPr>
              <a:t>AWS. (2015). AWS Glossary. Retrieved December 12, 2019, from </a:t>
            </a:r>
            <a:r>
              <a:rPr lang="en-US" dirty="0">
                <a:solidFill>
                  <a:schemeClr val="tx1"/>
                </a:solidFill>
                <a:hlinkClick r:id="rId2">
                  <a:extLst>
                    <a:ext uri="{A12FA001-AC4F-418D-AE19-62706E023703}">
                      <ahyp:hlinkClr xmlns:ahyp="http://schemas.microsoft.com/office/drawing/2018/hyperlinkcolor" val="tx"/>
                    </a:ext>
                  </a:extLst>
                </a:hlinkClick>
              </a:rPr>
              <a:t>https://docs.aws.amazon.com</a:t>
            </a:r>
            <a:r>
              <a:rPr lang="en-US" dirty="0">
                <a:solidFill>
                  <a:schemeClr val="tx1"/>
                </a:solidFill>
              </a:rPr>
              <a:t> /general/latest/gr/glos-chap.html.</a:t>
            </a:r>
          </a:p>
          <a:p>
            <a:r>
              <a:rPr lang="en-US" dirty="0">
                <a:solidFill>
                  <a:schemeClr val="tx1"/>
                </a:solidFill>
              </a:rPr>
              <a:t>Barstool Sports. (n.d.). Barstool Sports (@</a:t>
            </a:r>
            <a:r>
              <a:rPr lang="en-US" dirty="0" err="1">
                <a:solidFill>
                  <a:schemeClr val="tx1"/>
                </a:solidFill>
              </a:rPr>
              <a:t>barstoolsports</a:t>
            </a:r>
            <a:r>
              <a:rPr lang="en-US" dirty="0">
                <a:solidFill>
                  <a:schemeClr val="tx1"/>
                </a:solidFill>
              </a:rPr>
              <a:t>) | Twitter. Retrieved December 8, 2019, from </a:t>
            </a:r>
            <a:r>
              <a:rPr lang="en-US" dirty="0">
                <a:solidFill>
                  <a:schemeClr val="tx1"/>
                </a:solidFill>
                <a:hlinkClick r:id="rId3">
                  <a:extLst>
                    <a:ext uri="{A12FA001-AC4F-418D-AE19-62706E023703}">
                      <ahyp:hlinkClr xmlns:ahyp="http://schemas.microsoft.com/office/drawing/2018/hyperlinkcolor" val="tx"/>
                    </a:ext>
                  </a:extLst>
                </a:hlinkClick>
              </a:rPr>
              <a:t>https://twitter.com/barstoolsports?ref_src=twsrc%5Egoogle%7Ctwcamp%5Eserp%7Ctwgr</a:t>
            </a:r>
            <a:endParaRPr lang="en-US" dirty="0">
              <a:solidFill>
                <a:schemeClr val="tx1"/>
              </a:solidFill>
            </a:endParaRPr>
          </a:p>
          <a:p>
            <a:r>
              <a:rPr lang="en-US" dirty="0">
                <a:solidFill>
                  <a:schemeClr val="tx1"/>
                </a:solidFill>
              </a:rPr>
              <a:t>Burns, M. (2017, July 18). Past, Present, Future: How Barstool Sports Is Swinging For The Fences In Digital Media. Retrieved December 8, 2019, from https://www.forbes.com/sites/markjburns/2017/07/11/past-present-future-how-barstool-sports-is-swinging-for-the-fences-in-digital-media/#1dc98f554edb</a:t>
            </a:r>
          </a:p>
          <a:p>
            <a:r>
              <a:rPr lang="en-US" dirty="0" err="1">
                <a:solidFill>
                  <a:schemeClr val="tx1"/>
                </a:solidFill>
              </a:rPr>
              <a:t>DailyBeast</a:t>
            </a:r>
            <a:r>
              <a:rPr lang="en-US" dirty="0">
                <a:solidFill>
                  <a:schemeClr val="tx1"/>
                </a:solidFill>
              </a:rPr>
              <a:t>. (n.d.). Barstool and Sexual Harassment. Retrieved December 8, 2019, from https://www.thedailybeast.com/inside-barstool-sports-culture-of-online-hate-they-treat-sexual-harassment-and-cyberbullying-as-a-game</a:t>
            </a:r>
          </a:p>
          <a:p>
            <a:r>
              <a:rPr lang="en-US" dirty="0">
                <a:solidFill>
                  <a:schemeClr val="tx1"/>
                </a:solidFill>
              </a:rPr>
              <a:t>Hootsuite. (2019, October 31). 25 Twitter Statistics All Marketers Should Know in 2020. Retrieved December 8, 2019, from https://blog.hootsuite.com/twitter-statistics/</a:t>
            </a:r>
          </a:p>
          <a:p>
            <a:r>
              <a:rPr lang="en-US" dirty="0">
                <a:solidFill>
                  <a:schemeClr val="tx1"/>
                </a:solidFill>
              </a:rPr>
              <a:t>NBC. (2017, January 31). NFL pulls credentials from Barstool Sports. Retrieved December 8, 2019, from </a:t>
            </a:r>
            <a:r>
              <a:rPr lang="en-US" dirty="0">
                <a:solidFill>
                  <a:schemeClr val="tx1"/>
                </a:solidFill>
                <a:hlinkClick r:id="rId4">
                  <a:extLst>
                    <a:ext uri="{A12FA001-AC4F-418D-AE19-62706E023703}">
                      <ahyp:hlinkClr xmlns:ahyp="http://schemas.microsoft.com/office/drawing/2018/hyperlinkcolor" val="tx"/>
                    </a:ext>
                  </a:extLst>
                </a:hlinkClick>
              </a:rPr>
              <a:t>https://profootballtalk.nbcsports.com/2017/01/31/nfl-pulls-credentials-from-barstool-sports/</a:t>
            </a:r>
            <a:endParaRPr lang="en-US" dirty="0">
              <a:solidFill>
                <a:schemeClr val="tx1"/>
              </a:solidFill>
            </a:endParaRPr>
          </a:p>
          <a:p>
            <a:r>
              <a:rPr lang="en-US" dirty="0">
                <a:solidFill>
                  <a:schemeClr val="tx1"/>
                </a:solidFill>
              </a:rPr>
              <a:t>NBC. (2019, September 21). Barstool Sports and the persistence of traditional masculinity in sports culture. Retrieved December 8, 2019, from </a:t>
            </a:r>
            <a:r>
              <a:rPr lang="en-US" dirty="0">
                <a:solidFill>
                  <a:schemeClr val="tx1"/>
                </a:solidFill>
                <a:hlinkClick r:id="rId5">
                  <a:extLst>
                    <a:ext uri="{A12FA001-AC4F-418D-AE19-62706E023703}">
                      <ahyp:hlinkClr xmlns:ahyp="http://schemas.microsoft.com/office/drawing/2018/hyperlinkcolor" val="tx"/>
                    </a:ext>
                  </a:extLst>
                </a:hlinkClick>
              </a:rPr>
              <a:t>https://www.nbcnews.com/news/us-news/barstool-sports-persistence-traditional-masculinity-sports-culture-n1057061</a:t>
            </a:r>
            <a:endParaRPr lang="en-US" dirty="0">
              <a:solidFill>
                <a:schemeClr val="tx1"/>
              </a:solidFill>
            </a:endParaRPr>
          </a:p>
          <a:p>
            <a:endParaRPr lang="en-US" dirty="0"/>
          </a:p>
        </p:txBody>
      </p:sp>
    </p:spTree>
    <p:extLst>
      <p:ext uri="{BB962C8B-B14F-4D97-AF65-F5344CB8AC3E}">
        <p14:creationId xmlns:p14="http://schemas.microsoft.com/office/powerpoint/2010/main" val="3399677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599" y="685800"/>
            <a:ext cx="10034337" cy="1485900"/>
          </a:xfrm>
        </p:spPr>
        <p:txBody>
          <a:bodyPr>
            <a:normAutofit/>
          </a:bodyPr>
          <a:lstStyle/>
          <a:p>
            <a:r>
              <a:rPr lang="en-US" dirty="0"/>
              <a:t>The Basics – 296MB of Tweets Collected</a:t>
            </a:r>
          </a:p>
        </p:txBody>
      </p:sp>
      <p:graphicFrame>
        <p:nvGraphicFramePr>
          <p:cNvPr id="5" name="Content Placeholder 2" descr="icon SmartArt graphic placeholder">
            <a:extLst>
              <a:ext uri="{FF2B5EF4-FFF2-40B4-BE49-F238E27FC236}">
                <a16:creationId xmlns:a16="http://schemas.microsoft.com/office/drawing/2014/main" id="{E04C5C5B-F932-40FC-AD54-EE8AB0C58221}"/>
              </a:ext>
            </a:extLst>
          </p:cNvPr>
          <p:cNvGraphicFramePr>
            <a:graphicFrameLocks noGrp="1"/>
          </p:cNvGraphicFramePr>
          <p:nvPr>
            <p:ph idx="1"/>
            <p:extLst>
              <p:ext uri="{D42A27DB-BD31-4B8C-83A1-F6EECF244321}">
                <p14:modId xmlns:p14="http://schemas.microsoft.com/office/powerpoint/2010/main" val="11823024"/>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19A491DA-E882-459A-8DF2-65B2B45CEC48}"/>
              </a:ext>
            </a:extLst>
          </p:cNvPr>
          <p:cNvSpPr txBox="1"/>
          <p:nvPr/>
        </p:nvSpPr>
        <p:spPr>
          <a:xfrm>
            <a:off x="2143540" y="2358423"/>
            <a:ext cx="1911626" cy="584775"/>
          </a:xfrm>
          <a:prstGeom prst="rect">
            <a:avLst/>
          </a:prstGeom>
          <a:noFill/>
        </p:spPr>
        <p:txBody>
          <a:bodyPr wrap="square" rtlCol="0">
            <a:spAutoFit/>
          </a:bodyPr>
          <a:lstStyle/>
          <a:p>
            <a:r>
              <a:rPr lang="en-US" sz="3200" b="1" dirty="0"/>
              <a:t>2 Weeks</a:t>
            </a:r>
          </a:p>
        </p:txBody>
      </p:sp>
      <p:sp>
        <p:nvSpPr>
          <p:cNvPr id="11" name="TextBox 10">
            <a:extLst>
              <a:ext uri="{FF2B5EF4-FFF2-40B4-BE49-F238E27FC236}">
                <a16:creationId xmlns:a16="http://schemas.microsoft.com/office/drawing/2014/main" id="{A8AB59BE-CC9B-40DA-85CB-EA7FA89BF766}"/>
              </a:ext>
            </a:extLst>
          </p:cNvPr>
          <p:cNvSpPr txBox="1"/>
          <p:nvPr/>
        </p:nvSpPr>
        <p:spPr>
          <a:xfrm>
            <a:off x="5396949" y="2358423"/>
            <a:ext cx="1911626" cy="584775"/>
          </a:xfrm>
          <a:prstGeom prst="rect">
            <a:avLst/>
          </a:prstGeom>
          <a:noFill/>
        </p:spPr>
        <p:txBody>
          <a:bodyPr wrap="square" rtlCol="0">
            <a:spAutoFit/>
          </a:bodyPr>
          <a:lstStyle/>
          <a:p>
            <a:r>
              <a:rPr lang="en-US" sz="3200" b="1" dirty="0"/>
              <a:t>266,910</a:t>
            </a:r>
          </a:p>
        </p:txBody>
      </p:sp>
      <p:sp>
        <p:nvSpPr>
          <p:cNvPr id="12" name="TextBox 11">
            <a:extLst>
              <a:ext uri="{FF2B5EF4-FFF2-40B4-BE49-F238E27FC236}">
                <a16:creationId xmlns:a16="http://schemas.microsoft.com/office/drawing/2014/main" id="{39E3DB45-B25D-4207-B910-70722AF8F260}"/>
              </a:ext>
            </a:extLst>
          </p:cNvPr>
          <p:cNvSpPr txBox="1"/>
          <p:nvPr/>
        </p:nvSpPr>
        <p:spPr>
          <a:xfrm>
            <a:off x="8650358" y="2358422"/>
            <a:ext cx="1911626" cy="584775"/>
          </a:xfrm>
          <a:prstGeom prst="rect">
            <a:avLst/>
          </a:prstGeom>
          <a:noFill/>
        </p:spPr>
        <p:txBody>
          <a:bodyPr wrap="square" rtlCol="0">
            <a:spAutoFit/>
          </a:bodyPr>
          <a:lstStyle/>
          <a:p>
            <a:r>
              <a:rPr lang="en-US" sz="3200" b="1" dirty="0"/>
              <a:t>189,219</a:t>
            </a:r>
          </a:p>
        </p:txBody>
      </p:sp>
    </p:spTree>
    <p:extLst>
      <p:ext uri="{BB962C8B-B14F-4D97-AF65-F5344CB8AC3E}">
        <p14:creationId xmlns:p14="http://schemas.microsoft.com/office/powerpoint/2010/main" val="8244171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EE24E-7EBB-4FB8-A1D1-1512CFC4F644}"/>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3D4EADD6-6A52-4F02-8BB5-AA77E97FEF54}"/>
              </a:ext>
            </a:extLst>
          </p:cNvPr>
          <p:cNvSpPr>
            <a:spLocks noGrp="1"/>
          </p:cNvSpPr>
          <p:nvPr>
            <p:ph type="body" idx="1"/>
          </p:nvPr>
        </p:nvSpPr>
        <p:spPr/>
        <p:txBody>
          <a:bodyPr/>
          <a:lstStyle/>
          <a:p>
            <a:r>
              <a:rPr lang="en-US" dirty="0"/>
              <a:t>Nicholas Curci</a:t>
            </a:r>
          </a:p>
        </p:txBody>
      </p:sp>
    </p:spTree>
    <p:extLst>
      <p:ext uri="{BB962C8B-B14F-4D97-AF65-F5344CB8AC3E}">
        <p14:creationId xmlns:p14="http://schemas.microsoft.com/office/powerpoint/2010/main" val="3778925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19B3-12C4-4E2F-BAF3-DB2BE4CBB51B}"/>
              </a:ext>
            </a:extLst>
          </p:cNvPr>
          <p:cNvSpPr>
            <a:spLocks noGrp="1"/>
          </p:cNvSpPr>
          <p:nvPr>
            <p:ph type="title"/>
          </p:nvPr>
        </p:nvSpPr>
        <p:spPr>
          <a:xfrm>
            <a:off x="1371600" y="685800"/>
            <a:ext cx="9601200" cy="1485900"/>
          </a:xfrm>
        </p:spPr>
        <p:txBody>
          <a:bodyPr>
            <a:normAutofit/>
          </a:bodyPr>
          <a:lstStyle/>
          <a:p>
            <a:r>
              <a:rPr lang="en-US" dirty="0"/>
              <a:t>Tools</a:t>
            </a:r>
          </a:p>
        </p:txBody>
      </p:sp>
      <p:graphicFrame>
        <p:nvGraphicFramePr>
          <p:cNvPr id="5" name="Content Placeholder 2">
            <a:extLst>
              <a:ext uri="{FF2B5EF4-FFF2-40B4-BE49-F238E27FC236}">
                <a16:creationId xmlns:a16="http://schemas.microsoft.com/office/drawing/2014/main" id="{21714238-38C9-4D05-AEBF-F2C2659028E1}"/>
              </a:ext>
            </a:extLst>
          </p:cNvPr>
          <p:cNvGraphicFramePr>
            <a:graphicFrameLocks noGrp="1"/>
          </p:cNvGraphicFramePr>
          <p:nvPr>
            <p:ph idx="1"/>
            <p:extLst>
              <p:ext uri="{D42A27DB-BD31-4B8C-83A1-F6EECF244321}">
                <p14:modId xmlns:p14="http://schemas.microsoft.com/office/powerpoint/2010/main" val="3096831242"/>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0398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5D245-A88D-4144-8A0B-80A16C03EE11}"/>
              </a:ext>
            </a:extLst>
          </p:cNvPr>
          <p:cNvSpPr>
            <a:spLocks noGrp="1"/>
          </p:cNvSpPr>
          <p:nvPr>
            <p:ph type="title"/>
          </p:nvPr>
        </p:nvSpPr>
        <p:spPr>
          <a:xfrm>
            <a:off x="1390650" y="685800"/>
            <a:ext cx="9886950" cy="1485900"/>
          </a:xfrm>
        </p:spPr>
        <p:txBody>
          <a:bodyPr>
            <a:normAutofit/>
          </a:bodyPr>
          <a:lstStyle/>
          <a:p>
            <a:r>
              <a:rPr lang="en-US" dirty="0"/>
              <a:t>Background – Barstool Sports</a:t>
            </a:r>
          </a:p>
        </p:txBody>
      </p:sp>
      <p:sp>
        <p:nvSpPr>
          <p:cNvPr id="9" name="Content Placeholder 8">
            <a:extLst>
              <a:ext uri="{FF2B5EF4-FFF2-40B4-BE49-F238E27FC236}">
                <a16:creationId xmlns:a16="http://schemas.microsoft.com/office/drawing/2014/main" id="{2690B2F5-9BD6-40F6-B3CF-0E07D04EE4FB}"/>
              </a:ext>
            </a:extLst>
          </p:cNvPr>
          <p:cNvSpPr>
            <a:spLocks noGrp="1"/>
          </p:cNvSpPr>
          <p:nvPr>
            <p:ph idx="1"/>
          </p:nvPr>
        </p:nvSpPr>
        <p:spPr>
          <a:xfrm>
            <a:off x="1390649" y="2286000"/>
            <a:ext cx="6176776" cy="3581400"/>
          </a:xfrm>
        </p:spPr>
        <p:txBody>
          <a:bodyPr>
            <a:normAutofit/>
          </a:bodyPr>
          <a:lstStyle/>
          <a:p>
            <a:r>
              <a:rPr lang="en-US" dirty="0"/>
              <a:t>Founded in 2006</a:t>
            </a:r>
          </a:p>
          <a:p>
            <a:r>
              <a:rPr lang="en-US" dirty="0"/>
              <a:t>Digital Sports Media</a:t>
            </a:r>
          </a:p>
          <a:p>
            <a:r>
              <a:rPr lang="en-US" dirty="0"/>
              <a:t>Core audience of young adult males</a:t>
            </a:r>
          </a:p>
          <a:p>
            <a:r>
              <a:rPr lang="en-US" dirty="0"/>
              <a:t>Over 2 Million Twitter followers</a:t>
            </a:r>
          </a:p>
          <a:p>
            <a:pPr lvl="1"/>
            <a:r>
              <a:rPr lang="en-US" dirty="0"/>
              <a:t>Including over 300 Barstool Brand college accounts</a:t>
            </a:r>
          </a:p>
        </p:txBody>
      </p:sp>
      <p:pic>
        <p:nvPicPr>
          <p:cNvPr id="5" name="Content Placeholder 4" descr="A close up of a sign&#10;&#10;Description automatically generated">
            <a:extLst>
              <a:ext uri="{FF2B5EF4-FFF2-40B4-BE49-F238E27FC236}">
                <a16:creationId xmlns:a16="http://schemas.microsoft.com/office/drawing/2014/main" id="{AEE5CFDA-B5DA-4BF0-B4A0-221C0A1402B4}"/>
              </a:ext>
            </a:extLst>
          </p:cNvPr>
          <p:cNvPicPr>
            <a:picLocks noChangeAspect="1"/>
          </p:cNvPicPr>
          <p:nvPr/>
        </p:nvPicPr>
        <p:blipFill rotWithShape="1">
          <a:blip r:embed="rId2"/>
          <a:srcRect l="743" r="69674" b="-2"/>
          <a:stretch/>
        </p:blipFill>
        <p:spPr>
          <a:xfrm>
            <a:off x="8061437" y="2401556"/>
            <a:ext cx="3211495" cy="3466681"/>
          </a:xfrm>
          <a:prstGeom prst="rect">
            <a:avLst/>
          </a:prstGeom>
        </p:spPr>
      </p:pic>
    </p:spTree>
    <p:extLst>
      <p:ext uri="{BB962C8B-B14F-4D97-AF65-F5344CB8AC3E}">
        <p14:creationId xmlns:p14="http://schemas.microsoft.com/office/powerpoint/2010/main" val="2116761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75F4A0-FEAF-4F1B-9C48-7688BF9D4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3FFAE7-99B1-491C-9E27-F8ACA71014F1}"/>
              </a:ext>
            </a:extLst>
          </p:cNvPr>
          <p:cNvSpPr>
            <a:spLocks noGrp="1"/>
          </p:cNvSpPr>
          <p:nvPr>
            <p:ph type="title"/>
          </p:nvPr>
        </p:nvSpPr>
        <p:spPr>
          <a:xfrm>
            <a:off x="436348" y="4302231"/>
            <a:ext cx="4990531" cy="2113318"/>
          </a:xfrm>
        </p:spPr>
        <p:txBody>
          <a:bodyPr anchor="ctr">
            <a:normAutofit/>
          </a:bodyPr>
          <a:lstStyle/>
          <a:p>
            <a:r>
              <a:rPr lang="en-US" sz="7200" b="1" dirty="0"/>
              <a:t>Controversy</a:t>
            </a:r>
            <a:r>
              <a:rPr lang="en-US" dirty="0"/>
              <a:t> </a:t>
            </a:r>
          </a:p>
        </p:txBody>
      </p:sp>
      <p:sp>
        <p:nvSpPr>
          <p:cNvPr id="10" name="Freeform: Shape 9">
            <a:extLst>
              <a:ext uri="{FF2B5EF4-FFF2-40B4-BE49-F238E27FC236}">
                <a16:creationId xmlns:a16="http://schemas.microsoft.com/office/drawing/2014/main" id="{F1EC79F3-0DE6-47BA-9C5C-039C54F4AC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730653" y="-921117"/>
            <a:ext cx="1756584" cy="4408488"/>
          </a:xfrm>
          <a:custGeom>
            <a:avLst/>
            <a:gdLst>
              <a:gd name="connsiteX0" fmla="*/ 1756584 w 1756584"/>
              <a:gd name="connsiteY0" fmla="*/ 4408488 h 4408488"/>
              <a:gd name="connsiteX1" fmla="*/ 1756584 w 1756584"/>
              <a:gd name="connsiteY1" fmla="*/ 0 h 4408488"/>
              <a:gd name="connsiteX2" fmla="*/ 1350810 w 1756584"/>
              <a:gd name="connsiteY2" fmla="*/ 0 h 4408488"/>
              <a:gd name="connsiteX3" fmla="*/ 1350810 w 1756584"/>
              <a:gd name="connsiteY3" fmla="*/ 4024068 h 4408488"/>
              <a:gd name="connsiteX4" fmla="*/ 0 w 1756584"/>
              <a:gd name="connsiteY4" fmla="*/ 4023445 h 4408488"/>
              <a:gd name="connsiteX5" fmla="*/ 0 w 1756584"/>
              <a:gd name="connsiteY5" fmla="*/ 440848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6584" h="4408488">
                <a:moveTo>
                  <a:pt x="1756584" y="4408488"/>
                </a:moveTo>
                <a:lnTo>
                  <a:pt x="1756584" y="0"/>
                </a:lnTo>
                <a:lnTo>
                  <a:pt x="1350810" y="0"/>
                </a:lnTo>
                <a:lnTo>
                  <a:pt x="1350810" y="4024068"/>
                </a:lnTo>
                <a:lnTo>
                  <a:pt x="0" y="4023445"/>
                </a:lnTo>
                <a:lnTo>
                  <a:pt x="0" y="4408488"/>
                </a:lnTo>
                <a:close/>
              </a:path>
            </a:pathLst>
          </a:custGeom>
          <a:solidFill>
            <a:schemeClr val="tx2"/>
          </a:solidFill>
          <a:ln w="0">
            <a:noFill/>
            <a:prstDash val="solid"/>
            <a:round/>
            <a:headEnd/>
            <a:tailEnd/>
          </a:ln>
        </p:spPr>
        <p:txBody>
          <a:bodyPr wrap="square">
            <a:noAutofit/>
          </a:bodyPr>
          <a:lstStyle/>
          <a:p>
            <a:endParaRPr lang="en-US" dirty="0"/>
          </a:p>
        </p:txBody>
      </p:sp>
      <p:sp>
        <p:nvSpPr>
          <p:cNvPr id="12" name="Freeform: Shape 11">
            <a:extLst>
              <a:ext uri="{FF2B5EF4-FFF2-40B4-BE49-F238E27FC236}">
                <a16:creationId xmlns:a16="http://schemas.microsoft.com/office/drawing/2014/main" id="{C86C2B07-2A41-4CB1-9C51-F037AF417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673443" y="2182330"/>
            <a:ext cx="1755930" cy="4408488"/>
          </a:xfrm>
          <a:custGeom>
            <a:avLst/>
            <a:gdLst>
              <a:gd name="connsiteX0" fmla="*/ 0 w 1755930"/>
              <a:gd name="connsiteY0" fmla="*/ 4023420 h 4408488"/>
              <a:gd name="connsiteX1" fmla="*/ 1 w 1755930"/>
              <a:gd name="connsiteY1" fmla="*/ 4408488 h 4408488"/>
              <a:gd name="connsiteX2" fmla="*/ 1755930 w 1755930"/>
              <a:gd name="connsiteY2" fmla="*/ 4408488 h 4408488"/>
              <a:gd name="connsiteX3" fmla="*/ 1755930 w 1755930"/>
              <a:gd name="connsiteY3" fmla="*/ 0 h 4408488"/>
              <a:gd name="connsiteX4" fmla="*/ 1350156 w 1755930"/>
              <a:gd name="connsiteY4" fmla="*/ 0 h 4408488"/>
              <a:gd name="connsiteX5" fmla="*/ 1350156 w 1755930"/>
              <a:gd name="connsiteY5" fmla="*/ 402362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5930" h="4408488">
                <a:moveTo>
                  <a:pt x="0" y="4023420"/>
                </a:moveTo>
                <a:lnTo>
                  <a:pt x="1" y="4408488"/>
                </a:lnTo>
                <a:lnTo>
                  <a:pt x="1755930" y="4408488"/>
                </a:lnTo>
                <a:lnTo>
                  <a:pt x="1755930" y="0"/>
                </a:lnTo>
                <a:lnTo>
                  <a:pt x="1350156" y="0"/>
                </a:lnTo>
                <a:lnTo>
                  <a:pt x="1350156" y="4023628"/>
                </a:lnTo>
                <a:close/>
              </a:path>
            </a:pathLst>
          </a:custGeom>
          <a:solidFill>
            <a:schemeClr val="tx2"/>
          </a:solidFill>
          <a:ln w="0">
            <a:noFill/>
            <a:prstDash val="solid"/>
            <a:round/>
            <a:headEnd/>
            <a:tailEnd/>
          </a:ln>
        </p:spPr>
      </p:sp>
      <p:sp>
        <p:nvSpPr>
          <p:cNvPr id="3" name="Content Placeholder 2">
            <a:extLst>
              <a:ext uri="{FF2B5EF4-FFF2-40B4-BE49-F238E27FC236}">
                <a16:creationId xmlns:a16="http://schemas.microsoft.com/office/drawing/2014/main" id="{2B5C3638-7A51-4333-9219-CA129385114D}"/>
              </a:ext>
            </a:extLst>
          </p:cNvPr>
          <p:cNvSpPr>
            <a:spLocks noGrp="1"/>
          </p:cNvSpPr>
          <p:nvPr>
            <p:ph idx="1"/>
          </p:nvPr>
        </p:nvSpPr>
        <p:spPr>
          <a:xfrm>
            <a:off x="1219201" y="1123486"/>
            <a:ext cx="9639868" cy="3516753"/>
          </a:xfrm>
        </p:spPr>
        <p:txBody>
          <a:bodyPr anchor="ctr">
            <a:normAutofit/>
          </a:bodyPr>
          <a:lstStyle/>
          <a:p>
            <a:r>
              <a:rPr lang="en-US" dirty="0"/>
              <a:t>What makes Barstool Sports and interesting topic is their involvement in multiple national controversies.</a:t>
            </a:r>
          </a:p>
          <a:p>
            <a:pPr marL="0" indent="0">
              <a:buNone/>
            </a:pPr>
            <a:endParaRPr lang="en-US" dirty="0"/>
          </a:p>
          <a:p>
            <a:pPr lvl="1"/>
            <a:r>
              <a:rPr lang="en-US" dirty="0"/>
              <a:t>“Barstool Sports and the persistence of traditional masculinity in sports culture”</a:t>
            </a:r>
          </a:p>
          <a:p>
            <a:pPr lvl="1"/>
            <a:r>
              <a:rPr lang="en-US" dirty="0"/>
              <a:t>“Inside Barstool Sports’ Culture of Online Hate” </a:t>
            </a:r>
          </a:p>
          <a:p>
            <a:pPr lvl="1"/>
            <a:r>
              <a:rPr lang="en-US" dirty="0"/>
              <a:t>“NFL pulls credentials from Barstool Sports” </a:t>
            </a:r>
          </a:p>
          <a:p>
            <a:endParaRPr lang="en-US" dirty="0"/>
          </a:p>
        </p:txBody>
      </p:sp>
      <p:sp>
        <p:nvSpPr>
          <p:cNvPr id="14" name="Rectangle 13">
            <a:extLst>
              <a:ext uri="{FF2B5EF4-FFF2-40B4-BE49-F238E27FC236}">
                <a16:creationId xmlns:a16="http://schemas.microsoft.com/office/drawing/2014/main" id="{A3F67AAC-C977-4759-A5C8-6BC998F96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bg1"/>
              </a:solidFill>
            </a:endParaRPr>
          </a:p>
        </p:txBody>
      </p:sp>
    </p:spTree>
    <p:extLst>
      <p:ext uri="{BB962C8B-B14F-4D97-AF65-F5344CB8AC3E}">
        <p14:creationId xmlns:p14="http://schemas.microsoft.com/office/powerpoint/2010/main" val="1925950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D6CDC-1417-4351-81F4-C3A7F34591FA}"/>
              </a:ext>
            </a:extLst>
          </p:cNvPr>
          <p:cNvSpPr>
            <a:spLocks noGrp="1"/>
          </p:cNvSpPr>
          <p:nvPr>
            <p:ph type="title"/>
          </p:nvPr>
        </p:nvSpPr>
        <p:spPr>
          <a:xfrm>
            <a:off x="1371600" y="685800"/>
            <a:ext cx="9601200" cy="811696"/>
          </a:xfrm>
        </p:spPr>
        <p:txBody>
          <a:bodyPr>
            <a:normAutofit/>
          </a:bodyPr>
          <a:lstStyle/>
          <a:p>
            <a:r>
              <a:rPr lang="en-US" dirty="0"/>
              <a:t>Hypothesis</a:t>
            </a:r>
          </a:p>
        </p:txBody>
      </p:sp>
      <p:graphicFrame>
        <p:nvGraphicFramePr>
          <p:cNvPr id="5" name="Content Placeholder 2">
            <a:extLst>
              <a:ext uri="{FF2B5EF4-FFF2-40B4-BE49-F238E27FC236}">
                <a16:creationId xmlns:a16="http://schemas.microsoft.com/office/drawing/2014/main" id="{E73BF1C7-98B7-4E9E-967F-4FF86F51371E}"/>
              </a:ext>
            </a:extLst>
          </p:cNvPr>
          <p:cNvGraphicFramePr>
            <a:graphicFrameLocks noGrp="1"/>
          </p:cNvGraphicFramePr>
          <p:nvPr>
            <p:ph idx="1"/>
            <p:extLst>
              <p:ext uri="{D42A27DB-BD31-4B8C-83A1-F6EECF244321}">
                <p14:modId xmlns:p14="http://schemas.microsoft.com/office/powerpoint/2010/main" val="3647628272"/>
              </p:ext>
            </p:extLst>
          </p:nvPr>
        </p:nvGraphicFramePr>
        <p:xfrm>
          <a:off x="1371600" y="2286000"/>
          <a:ext cx="10528852"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7930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1665A6-74DB-4F44-A6EF-F01205E87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D656A0-B37F-4F25-804E-2D9F138F8348}"/>
              </a:ext>
            </a:extLst>
          </p:cNvPr>
          <p:cNvSpPr>
            <a:spLocks noGrp="1"/>
          </p:cNvSpPr>
          <p:nvPr>
            <p:ph type="title"/>
          </p:nvPr>
        </p:nvSpPr>
        <p:spPr>
          <a:xfrm>
            <a:off x="643467" y="685800"/>
            <a:ext cx="10905066" cy="1485900"/>
          </a:xfrm>
          <a:noFill/>
        </p:spPr>
        <p:txBody>
          <a:bodyPr>
            <a:normAutofit/>
          </a:bodyPr>
          <a:lstStyle/>
          <a:p>
            <a:pPr algn="ctr"/>
            <a:r>
              <a:rPr lang="en-US" dirty="0"/>
              <a:t>Important Data Fields</a:t>
            </a:r>
            <a:endParaRPr lang="en-US"/>
          </a:p>
        </p:txBody>
      </p:sp>
      <p:graphicFrame>
        <p:nvGraphicFramePr>
          <p:cNvPr id="7" name="Content Placeholder 2">
            <a:extLst>
              <a:ext uri="{FF2B5EF4-FFF2-40B4-BE49-F238E27FC236}">
                <a16:creationId xmlns:a16="http://schemas.microsoft.com/office/drawing/2014/main" id="{FB3AA902-BF9E-4CB1-B5C1-B22B77206EFF}"/>
              </a:ext>
            </a:extLst>
          </p:cNvPr>
          <p:cNvGraphicFramePr>
            <a:graphicFrameLocks noGrp="1"/>
          </p:cNvGraphicFramePr>
          <p:nvPr>
            <p:ph idx="1"/>
            <p:extLst>
              <p:ext uri="{D42A27DB-BD31-4B8C-83A1-F6EECF244321}">
                <p14:modId xmlns:p14="http://schemas.microsoft.com/office/powerpoint/2010/main" val="1376425792"/>
              </p:ext>
            </p:extLst>
          </p:nvPr>
        </p:nvGraphicFramePr>
        <p:xfrm>
          <a:off x="159027" y="2286000"/>
          <a:ext cx="11869010" cy="35184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93591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90ABC-4962-46AE-875E-104A65C379C9}"/>
              </a:ext>
            </a:extLst>
          </p:cNvPr>
          <p:cNvSpPr>
            <a:spLocks noGrp="1"/>
          </p:cNvSpPr>
          <p:nvPr>
            <p:ph type="title"/>
          </p:nvPr>
        </p:nvSpPr>
        <p:spPr/>
        <p:txBody>
          <a:bodyPr/>
          <a:lstStyle/>
          <a:p>
            <a:r>
              <a:rPr lang="en-US" dirty="0"/>
              <a:t>Data Error</a:t>
            </a:r>
          </a:p>
        </p:txBody>
      </p:sp>
      <p:sp>
        <p:nvSpPr>
          <p:cNvPr id="3" name="Content Placeholder 2">
            <a:extLst>
              <a:ext uri="{FF2B5EF4-FFF2-40B4-BE49-F238E27FC236}">
                <a16:creationId xmlns:a16="http://schemas.microsoft.com/office/drawing/2014/main" id="{F00FF4FB-3CAD-4B3F-B607-92A845F31723}"/>
              </a:ext>
            </a:extLst>
          </p:cNvPr>
          <p:cNvSpPr>
            <a:spLocks noGrp="1"/>
          </p:cNvSpPr>
          <p:nvPr>
            <p:ph idx="1"/>
          </p:nvPr>
        </p:nvSpPr>
        <p:spPr/>
        <p:txBody>
          <a:bodyPr/>
          <a:lstStyle/>
          <a:p>
            <a:r>
              <a:rPr lang="en-US" dirty="0"/>
              <a:t>During the data collection process, the was an unexpected error. The cause of this error is unknown. This error results in loss of Monday of collection data to be unusable due to internal JSON errors. Overall, an estimate of 10% of data was lost due to these unknown errors. </a:t>
            </a:r>
          </a:p>
          <a:p>
            <a:r>
              <a:rPr lang="en-US" dirty="0"/>
              <a:t>However, the project and report was still able to be completed with the data that was uncorrupted. </a:t>
            </a:r>
          </a:p>
        </p:txBody>
      </p:sp>
    </p:spTree>
    <p:extLst>
      <p:ext uri="{BB962C8B-B14F-4D97-AF65-F5344CB8AC3E}">
        <p14:creationId xmlns:p14="http://schemas.microsoft.com/office/powerpoint/2010/main" val="70561851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912</Words>
  <Application>Microsoft Office PowerPoint</Application>
  <PresentationFormat>Widescreen</PresentationFormat>
  <Paragraphs>97</Paragraphs>
  <Slides>30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Calibri</vt:lpstr>
      <vt:lpstr>Franklin Gothic Book</vt:lpstr>
      <vt:lpstr>Crop</vt:lpstr>
      <vt:lpstr>Barstool Sports</vt:lpstr>
      <vt:lpstr>The Abstract</vt:lpstr>
      <vt:lpstr>The Basics – 296MB of Tweets Collected</vt:lpstr>
      <vt:lpstr>Tools</vt:lpstr>
      <vt:lpstr>Background – Barstool Sports</vt:lpstr>
      <vt:lpstr>Controversy </vt:lpstr>
      <vt:lpstr>Hypothesis</vt:lpstr>
      <vt:lpstr>Important Data Fields</vt:lpstr>
      <vt:lpstr>Data Error</vt:lpstr>
      <vt:lpstr>Findings</vt:lpstr>
      <vt:lpstr>Timetable data</vt:lpstr>
      <vt:lpstr>Timetable data</vt:lpstr>
      <vt:lpstr>What is the average sentiment for each day of the week?</vt:lpstr>
      <vt:lpstr>User data</vt:lpstr>
      <vt:lpstr>User Data</vt:lpstr>
      <vt:lpstr>What is the average sentiment of Users with high followers?</vt:lpstr>
      <vt:lpstr>Sentiment Data</vt:lpstr>
      <vt:lpstr>Sentiment Data</vt:lpstr>
      <vt:lpstr>PowerPoint Presentation</vt:lpstr>
      <vt:lpstr>Amazon Web Services</vt:lpstr>
      <vt:lpstr>Amazon Web Services</vt:lpstr>
      <vt:lpstr>AWS (continued)</vt:lpstr>
      <vt:lpstr>AWS (continued)</vt:lpstr>
      <vt:lpstr>AWS (continued)</vt:lpstr>
      <vt:lpstr>AWS (continued)</vt:lpstr>
      <vt:lpstr>What does this mean FOR BARSTOOL Sports?</vt:lpstr>
      <vt:lpstr>Implications and uses for this data</vt:lpstr>
      <vt:lpstr>Concluding Note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2019-12-15T20:50:33Z</dcterms:created>
  <dcterms:modified xsi:type="dcterms:W3CDTF">2020-02-04T00:05:22Z</dcterms:modified>
</cp:coreProperties>
</file>